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8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8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65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9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8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0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1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59505" y="363677"/>
            <a:ext cx="2824988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06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7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26" Type="http://schemas.openxmlformats.org/officeDocument/2006/relationships/image" Target="../media/image228.png"/><Relationship Id="rId3" Type="http://schemas.openxmlformats.org/officeDocument/2006/relationships/image" Target="../media/image205.png"/><Relationship Id="rId21" Type="http://schemas.openxmlformats.org/officeDocument/2006/relationships/image" Target="../media/image223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2" Type="http://schemas.openxmlformats.org/officeDocument/2006/relationships/image" Target="../media/image204.png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6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23" Type="http://schemas.openxmlformats.org/officeDocument/2006/relationships/image" Target="../media/image225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26" Type="http://schemas.openxmlformats.org/officeDocument/2006/relationships/image" Target="../media/image253.png"/><Relationship Id="rId3" Type="http://schemas.openxmlformats.org/officeDocument/2006/relationships/image" Target="../media/image230.png"/><Relationship Id="rId21" Type="http://schemas.openxmlformats.org/officeDocument/2006/relationships/image" Target="../media/image248.png"/><Relationship Id="rId34" Type="http://schemas.openxmlformats.org/officeDocument/2006/relationships/image" Target="../media/image261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5" Type="http://schemas.openxmlformats.org/officeDocument/2006/relationships/image" Target="../media/image252.png"/><Relationship Id="rId33" Type="http://schemas.openxmlformats.org/officeDocument/2006/relationships/image" Target="../media/image260.png"/><Relationship Id="rId2" Type="http://schemas.openxmlformats.org/officeDocument/2006/relationships/image" Target="../media/image229.png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29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24" Type="http://schemas.openxmlformats.org/officeDocument/2006/relationships/image" Target="../media/image251.png"/><Relationship Id="rId32" Type="http://schemas.openxmlformats.org/officeDocument/2006/relationships/image" Target="../media/image259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23" Type="http://schemas.openxmlformats.org/officeDocument/2006/relationships/image" Target="../media/image250.png"/><Relationship Id="rId28" Type="http://schemas.openxmlformats.org/officeDocument/2006/relationships/image" Target="../media/image255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31" Type="http://schemas.openxmlformats.org/officeDocument/2006/relationships/image" Target="../media/image258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Relationship Id="rId22" Type="http://schemas.openxmlformats.org/officeDocument/2006/relationships/image" Target="../media/image249.png"/><Relationship Id="rId27" Type="http://schemas.openxmlformats.org/officeDocument/2006/relationships/image" Target="../media/image254.png"/><Relationship Id="rId30" Type="http://schemas.openxmlformats.org/officeDocument/2006/relationships/image" Target="../media/image257.png"/><Relationship Id="rId35" Type="http://schemas.openxmlformats.org/officeDocument/2006/relationships/image" Target="../media/image262.png"/><Relationship Id="rId8" Type="http://schemas.openxmlformats.org/officeDocument/2006/relationships/image" Target="../media/image2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18" Type="http://schemas.openxmlformats.org/officeDocument/2006/relationships/image" Target="../media/image279.png"/><Relationship Id="rId3" Type="http://schemas.openxmlformats.org/officeDocument/2006/relationships/image" Target="../media/image264.png"/><Relationship Id="rId21" Type="http://schemas.openxmlformats.org/officeDocument/2006/relationships/image" Target="../media/image282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17" Type="http://schemas.openxmlformats.org/officeDocument/2006/relationships/image" Target="../media/image278.png"/><Relationship Id="rId25" Type="http://schemas.openxmlformats.org/officeDocument/2006/relationships/image" Target="../media/image286.png"/><Relationship Id="rId2" Type="http://schemas.openxmlformats.org/officeDocument/2006/relationships/image" Target="../media/image263.png"/><Relationship Id="rId16" Type="http://schemas.openxmlformats.org/officeDocument/2006/relationships/image" Target="../media/image277.png"/><Relationship Id="rId20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24" Type="http://schemas.openxmlformats.org/officeDocument/2006/relationships/image" Target="../media/image285.png"/><Relationship Id="rId5" Type="http://schemas.openxmlformats.org/officeDocument/2006/relationships/image" Target="../media/image266.png"/><Relationship Id="rId15" Type="http://schemas.openxmlformats.org/officeDocument/2006/relationships/image" Target="../media/image276.png"/><Relationship Id="rId23" Type="http://schemas.openxmlformats.org/officeDocument/2006/relationships/image" Target="../media/image284.png"/><Relationship Id="rId10" Type="http://schemas.openxmlformats.org/officeDocument/2006/relationships/image" Target="../media/image271.png"/><Relationship Id="rId19" Type="http://schemas.openxmlformats.org/officeDocument/2006/relationships/image" Target="../media/image280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Relationship Id="rId14" Type="http://schemas.openxmlformats.org/officeDocument/2006/relationships/image" Target="../media/image275.png"/><Relationship Id="rId22" Type="http://schemas.openxmlformats.org/officeDocument/2006/relationships/image" Target="../media/image28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8.png"/><Relationship Id="rId18" Type="http://schemas.openxmlformats.org/officeDocument/2006/relationships/image" Target="../media/image303.png"/><Relationship Id="rId26" Type="http://schemas.openxmlformats.org/officeDocument/2006/relationships/image" Target="../media/image311.png"/><Relationship Id="rId21" Type="http://schemas.openxmlformats.org/officeDocument/2006/relationships/image" Target="../media/image306.png"/><Relationship Id="rId34" Type="http://schemas.openxmlformats.org/officeDocument/2006/relationships/image" Target="../media/image319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17" Type="http://schemas.openxmlformats.org/officeDocument/2006/relationships/image" Target="../media/image302.png"/><Relationship Id="rId25" Type="http://schemas.openxmlformats.org/officeDocument/2006/relationships/image" Target="../media/image310.png"/><Relationship Id="rId33" Type="http://schemas.openxmlformats.org/officeDocument/2006/relationships/image" Target="../media/image318.png"/><Relationship Id="rId38" Type="http://schemas.openxmlformats.org/officeDocument/2006/relationships/image" Target="../media/image323.png"/><Relationship Id="rId2" Type="http://schemas.openxmlformats.org/officeDocument/2006/relationships/image" Target="../media/image287.png"/><Relationship Id="rId16" Type="http://schemas.openxmlformats.org/officeDocument/2006/relationships/image" Target="../media/image301.png"/><Relationship Id="rId20" Type="http://schemas.openxmlformats.org/officeDocument/2006/relationships/image" Target="../media/image305.png"/><Relationship Id="rId29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24" Type="http://schemas.openxmlformats.org/officeDocument/2006/relationships/image" Target="../media/image309.png"/><Relationship Id="rId32" Type="http://schemas.openxmlformats.org/officeDocument/2006/relationships/image" Target="../media/image317.png"/><Relationship Id="rId37" Type="http://schemas.openxmlformats.org/officeDocument/2006/relationships/image" Target="../media/image322.png"/><Relationship Id="rId5" Type="http://schemas.openxmlformats.org/officeDocument/2006/relationships/image" Target="../media/image290.png"/><Relationship Id="rId15" Type="http://schemas.openxmlformats.org/officeDocument/2006/relationships/image" Target="../media/image300.png"/><Relationship Id="rId23" Type="http://schemas.openxmlformats.org/officeDocument/2006/relationships/image" Target="../media/image308.png"/><Relationship Id="rId28" Type="http://schemas.openxmlformats.org/officeDocument/2006/relationships/image" Target="../media/image313.png"/><Relationship Id="rId36" Type="http://schemas.openxmlformats.org/officeDocument/2006/relationships/image" Target="../media/image321.png"/><Relationship Id="rId10" Type="http://schemas.openxmlformats.org/officeDocument/2006/relationships/image" Target="../media/image295.png"/><Relationship Id="rId19" Type="http://schemas.openxmlformats.org/officeDocument/2006/relationships/image" Target="../media/image304.png"/><Relationship Id="rId31" Type="http://schemas.openxmlformats.org/officeDocument/2006/relationships/image" Target="../media/image316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Relationship Id="rId22" Type="http://schemas.openxmlformats.org/officeDocument/2006/relationships/image" Target="../media/image307.png"/><Relationship Id="rId27" Type="http://schemas.openxmlformats.org/officeDocument/2006/relationships/image" Target="../media/image312.png"/><Relationship Id="rId30" Type="http://schemas.openxmlformats.org/officeDocument/2006/relationships/image" Target="../media/image315.png"/><Relationship Id="rId35" Type="http://schemas.openxmlformats.org/officeDocument/2006/relationships/image" Target="../media/image320.png"/><Relationship Id="rId8" Type="http://schemas.openxmlformats.org/officeDocument/2006/relationships/image" Target="../media/image293.png"/><Relationship Id="rId3" Type="http://schemas.openxmlformats.org/officeDocument/2006/relationships/image" Target="../media/image2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3" Type="http://schemas.openxmlformats.org/officeDocument/2006/relationships/image" Target="../media/image325.png"/><Relationship Id="rId21" Type="http://schemas.openxmlformats.org/officeDocument/2006/relationships/image" Target="../media/image343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" Type="http://schemas.openxmlformats.org/officeDocument/2006/relationships/image" Target="../media/image324.png"/><Relationship Id="rId16" Type="http://schemas.openxmlformats.org/officeDocument/2006/relationships/image" Target="../media/image338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24" Type="http://schemas.openxmlformats.org/officeDocument/2006/relationships/image" Target="../media/image346.png"/><Relationship Id="rId5" Type="http://schemas.openxmlformats.org/officeDocument/2006/relationships/image" Target="../media/image327.png"/><Relationship Id="rId15" Type="http://schemas.openxmlformats.org/officeDocument/2006/relationships/image" Target="../media/image337.png"/><Relationship Id="rId23" Type="http://schemas.openxmlformats.org/officeDocument/2006/relationships/image" Target="../media/image345.png"/><Relationship Id="rId10" Type="http://schemas.openxmlformats.org/officeDocument/2006/relationships/image" Target="../media/image332.png"/><Relationship Id="rId19" Type="http://schemas.openxmlformats.org/officeDocument/2006/relationships/image" Target="../media/image341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34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8.png"/><Relationship Id="rId18" Type="http://schemas.openxmlformats.org/officeDocument/2006/relationships/image" Target="../media/image363.png"/><Relationship Id="rId26" Type="http://schemas.openxmlformats.org/officeDocument/2006/relationships/image" Target="../media/image371.png"/><Relationship Id="rId21" Type="http://schemas.openxmlformats.org/officeDocument/2006/relationships/image" Target="../media/image366.png"/><Relationship Id="rId34" Type="http://schemas.openxmlformats.org/officeDocument/2006/relationships/image" Target="../media/image379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17" Type="http://schemas.openxmlformats.org/officeDocument/2006/relationships/image" Target="../media/image362.png"/><Relationship Id="rId25" Type="http://schemas.openxmlformats.org/officeDocument/2006/relationships/image" Target="../media/image370.png"/><Relationship Id="rId33" Type="http://schemas.openxmlformats.org/officeDocument/2006/relationships/image" Target="../media/image378.png"/><Relationship Id="rId2" Type="http://schemas.openxmlformats.org/officeDocument/2006/relationships/image" Target="../media/image347.png"/><Relationship Id="rId16" Type="http://schemas.openxmlformats.org/officeDocument/2006/relationships/image" Target="../media/image361.png"/><Relationship Id="rId20" Type="http://schemas.openxmlformats.org/officeDocument/2006/relationships/image" Target="../media/image365.png"/><Relationship Id="rId29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24" Type="http://schemas.openxmlformats.org/officeDocument/2006/relationships/image" Target="../media/image369.png"/><Relationship Id="rId32" Type="http://schemas.openxmlformats.org/officeDocument/2006/relationships/image" Target="../media/image377.png"/><Relationship Id="rId37" Type="http://schemas.openxmlformats.org/officeDocument/2006/relationships/image" Target="../media/image382.png"/><Relationship Id="rId5" Type="http://schemas.openxmlformats.org/officeDocument/2006/relationships/image" Target="../media/image350.png"/><Relationship Id="rId15" Type="http://schemas.openxmlformats.org/officeDocument/2006/relationships/image" Target="../media/image360.png"/><Relationship Id="rId23" Type="http://schemas.openxmlformats.org/officeDocument/2006/relationships/image" Target="../media/image368.png"/><Relationship Id="rId28" Type="http://schemas.openxmlformats.org/officeDocument/2006/relationships/image" Target="../media/image373.png"/><Relationship Id="rId36" Type="http://schemas.openxmlformats.org/officeDocument/2006/relationships/image" Target="../media/image381.png"/><Relationship Id="rId10" Type="http://schemas.openxmlformats.org/officeDocument/2006/relationships/image" Target="../media/image355.png"/><Relationship Id="rId19" Type="http://schemas.openxmlformats.org/officeDocument/2006/relationships/image" Target="../media/image364.png"/><Relationship Id="rId31" Type="http://schemas.openxmlformats.org/officeDocument/2006/relationships/image" Target="../media/image376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Relationship Id="rId22" Type="http://schemas.openxmlformats.org/officeDocument/2006/relationships/image" Target="../media/image367.png"/><Relationship Id="rId27" Type="http://schemas.openxmlformats.org/officeDocument/2006/relationships/image" Target="../media/image372.png"/><Relationship Id="rId30" Type="http://schemas.openxmlformats.org/officeDocument/2006/relationships/image" Target="../media/image375.png"/><Relationship Id="rId35" Type="http://schemas.openxmlformats.org/officeDocument/2006/relationships/image" Target="../media/image380.png"/><Relationship Id="rId8" Type="http://schemas.openxmlformats.org/officeDocument/2006/relationships/image" Target="../media/image353.png"/><Relationship Id="rId3" Type="http://schemas.openxmlformats.org/officeDocument/2006/relationships/image" Target="../media/image3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384.png"/><Relationship Id="rId21" Type="http://schemas.openxmlformats.org/officeDocument/2006/relationships/image" Target="../media/image402.png"/><Relationship Id="rId7" Type="http://schemas.openxmlformats.org/officeDocument/2006/relationships/image" Target="../media/image388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" Type="http://schemas.openxmlformats.org/officeDocument/2006/relationships/image" Target="../media/image383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7.png"/><Relationship Id="rId11" Type="http://schemas.openxmlformats.org/officeDocument/2006/relationships/image" Target="../media/image392.png"/><Relationship Id="rId5" Type="http://schemas.openxmlformats.org/officeDocument/2006/relationships/image" Target="../media/image386.png"/><Relationship Id="rId15" Type="http://schemas.openxmlformats.org/officeDocument/2006/relationships/image" Target="../media/image396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png"/><Relationship Id="rId13" Type="http://schemas.openxmlformats.org/officeDocument/2006/relationships/image" Target="../media/image414.png"/><Relationship Id="rId18" Type="http://schemas.openxmlformats.org/officeDocument/2006/relationships/image" Target="../media/image419.png"/><Relationship Id="rId3" Type="http://schemas.openxmlformats.org/officeDocument/2006/relationships/image" Target="../media/image404.png"/><Relationship Id="rId7" Type="http://schemas.openxmlformats.org/officeDocument/2006/relationships/image" Target="../media/image408.png"/><Relationship Id="rId12" Type="http://schemas.openxmlformats.org/officeDocument/2006/relationships/image" Target="../media/image413.png"/><Relationship Id="rId17" Type="http://schemas.openxmlformats.org/officeDocument/2006/relationships/image" Target="../media/image418.png"/><Relationship Id="rId2" Type="http://schemas.openxmlformats.org/officeDocument/2006/relationships/image" Target="../media/image403.png"/><Relationship Id="rId16" Type="http://schemas.openxmlformats.org/officeDocument/2006/relationships/image" Target="../media/image4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7.png"/><Relationship Id="rId11" Type="http://schemas.openxmlformats.org/officeDocument/2006/relationships/image" Target="../media/image412.png"/><Relationship Id="rId5" Type="http://schemas.openxmlformats.org/officeDocument/2006/relationships/image" Target="../media/image406.png"/><Relationship Id="rId15" Type="http://schemas.openxmlformats.org/officeDocument/2006/relationships/image" Target="../media/image416.png"/><Relationship Id="rId10" Type="http://schemas.openxmlformats.org/officeDocument/2006/relationships/image" Target="../media/image411.png"/><Relationship Id="rId4" Type="http://schemas.openxmlformats.org/officeDocument/2006/relationships/image" Target="../media/image405.png"/><Relationship Id="rId9" Type="http://schemas.openxmlformats.org/officeDocument/2006/relationships/image" Target="../media/image410.png"/><Relationship Id="rId14" Type="http://schemas.openxmlformats.org/officeDocument/2006/relationships/image" Target="../media/image4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8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9" Type="http://schemas.openxmlformats.org/officeDocument/2006/relationships/image" Target="../media/image163.png"/><Relationship Id="rId21" Type="http://schemas.openxmlformats.org/officeDocument/2006/relationships/image" Target="../media/image145.png"/><Relationship Id="rId34" Type="http://schemas.openxmlformats.org/officeDocument/2006/relationships/image" Target="../media/image15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31" Type="http://schemas.openxmlformats.org/officeDocument/2006/relationships/image" Target="../media/image155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8" Type="http://schemas.openxmlformats.org/officeDocument/2006/relationships/image" Target="../media/image132.png"/><Relationship Id="rId3" Type="http://schemas.openxmlformats.org/officeDocument/2006/relationships/image" Target="../media/image1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EC854D-50FC-DF4A-B244-8FC071809E81}"/>
              </a:ext>
            </a:extLst>
          </p:cNvPr>
          <p:cNvSpPr txBox="1"/>
          <p:nvPr/>
        </p:nvSpPr>
        <p:spPr>
          <a:xfrm>
            <a:off x="-14748" y="3581400"/>
            <a:ext cx="9144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P. R. Government College (Autonomous) , Kakinada 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Guthula Sandhya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5A79B-522B-4854-A21B-5D32FFC82192}"/>
              </a:ext>
            </a:extLst>
          </p:cNvPr>
          <p:cNvSpPr txBox="1"/>
          <p:nvPr/>
        </p:nvSpPr>
        <p:spPr>
          <a:xfrm>
            <a:off x="0" y="838200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Carbonyl compounds </a:t>
            </a:r>
            <a:endParaRPr lang="en-IN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C4895-C739-4A9D-B524-D4E6B29D7D4F}"/>
              </a:ext>
            </a:extLst>
          </p:cNvPr>
          <p:cNvSpPr txBox="1"/>
          <p:nvPr/>
        </p:nvSpPr>
        <p:spPr>
          <a:xfrm>
            <a:off x="2138517" y="2057400"/>
            <a:ext cx="4837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II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B.Sc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Semester-III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Paper-III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496" y="1066800"/>
            <a:ext cx="578466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0000"/>
                </a:solidFill>
              </a:rPr>
              <a:t>Structure </a:t>
            </a:r>
            <a:r>
              <a:rPr sz="2800" spc="-5" dirty="0">
                <a:solidFill>
                  <a:srgbClr val="FF0000"/>
                </a:solidFill>
              </a:rPr>
              <a:t>of </a:t>
            </a:r>
            <a:r>
              <a:rPr sz="2800" spc="-15" dirty="0">
                <a:solidFill>
                  <a:srgbClr val="FF0000"/>
                </a:solidFill>
              </a:rPr>
              <a:t>carbonyl</a:t>
            </a:r>
            <a:r>
              <a:rPr sz="2800" spc="50" dirty="0">
                <a:solidFill>
                  <a:srgbClr val="FF0000"/>
                </a:solidFill>
              </a:rPr>
              <a:t> </a:t>
            </a:r>
            <a:r>
              <a:rPr sz="2800" spc="-20" dirty="0">
                <a:solidFill>
                  <a:srgbClr val="FF0000"/>
                </a:solidFill>
              </a:rPr>
              <a:t>groups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88518" y="2830414"/>
            <a:ext cx="3220720" cy="2169795"/>
            <a:chOff x="888518" y="2830414"/>
            <a:chExt cx="3220720" cy="2169795"/>
          </a:xfrm>
        </p:grpSpPr>
        <p:sp>
          <p:nvSpPr>
            <p:cNvPr id="4" name="object 4"/>
            <p:cNvSpPr/>
            <p:nvPr/>
          </p:nvSpPr>
          <p:spPr>
            <a:xfrm>
              <a:off x="2269239" y="3507945"/>
              <a:ext cx="118505" cy="1339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3351" y="3084871"/>
              <a:ext cx="118133" cy="129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0880" y="3230111"/>
              <a:ext cx="285115" cy="283845"/>
            </a:xfrm>
            <a:custGeom>
              <a:avLst/>
              <a:gdLst/>
              <a:ahLst/>
              <a:cxnLst/>
              <a:rect l="l" t="t" r="r" b="b"/>
              <a:pathLst>
                <a:path w="285114" h="283845">
                  <a:moveTo>
                    <a:pt x="12595" y="0"/>
                  </a:moveTo>
                  <a:lnTo>
                    <a:pt x="6966" y="0"/>
                  </a:lnTo>
                  <a:lnTo>
                    <a:pt x="0" y="6933"/>
                  </a:lnTo>
                  <a:lnTo>
                    <a:pt x="0" y="12554"/>
                  </a:lnTo>
                  <a:lnTo>
                    <a:pt x="272438" y="283732"/>
                  </a:lnTo>
                  <a:lnTo>
                    <a:pt x="278085" y="283732"/>
                  </a:lnTo>
                  <a:lnTo>
                    <a:pt x="285052" y="276798"/>
                  </a:lnTo>
                  <a:lnTo>
                    <a:pt x="285052" y="271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8683" y="3917466"/>
              <a:ext cx="146000" cy="1295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8637" y="3638615"/>
              <a:ext cx="294005" cy="292735"/>
            </a:xfrm>
            <a:custGeom>
              <a:avLst/>
              <a:gdLst/>
              <a:ahLst/>
              <a:cxnLst/>
              <a:rect l="l" t="t" r="r" b="b"/>
              <a:pathLst>
                <a:path w="294005" h="292735">
                  <a:moveTo>
                    <a:pt x="286519" y="0"/>
                  </a:moveTo>
                  <a:lnTo>
                    <a:pt x="280872" y="0"/>
                  </a:lnTo>
                  <a:lnTo>
                    <a:pt x="0" y="279553"/>
                  </a:lnTo>
                  <a:lnTo>
                    <a:pt x="0" y="285174"/>
                  </a:lnTo>
                  <a:lnTo>
                    <a:pt x="6966" y="292108"/>
                  </a:lnTo>
                  <a:lnTo>
                    <a:pt x="12614" y="292108"/>
                  </a:lnTo>
                  <a:lnTo>
                    <a:pt x="293486" y="12554"/>
                  </a:lnTo>
                  <a:lnTo>
                    <a:pt x="293486" y="6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0316" y="3507852"/>
              <a:ext cx="128164" cy="1340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5258" y="3565449"/>
              <a:ext cx="516890" cy="17780"/>
            </a:xfrm>
            <a:custGeom>
              <a:avLst/>
              <a:gdLst/>
              <a:ahLst/>
              <a:cxnLst/>
              <a:rect l="l" t="t" r="r" b="b"/>
              <a:pathLst>
                <a:path w="516889" h="17779">
                  <a:moveTo>
                    <a:pt x="512718" y="0"/>
                  </a:moveTo>
                  <a:lnTo>
                    <a:pt x="3994" y="0"/>
                  </a:lnTo>
                  <a:lnTo>
                    <a:pt x="0" y="3975"/>
                  </a:lnTo>
                  <a:lnTo>
                    <a:pt x="0" y="13775"/>
                  </a:lnTo>
                  <a:lnTo>
                    <a:pt x="3994" y="17750"/>
                  </a:lnTo>
                  <a:lnTo>
                    <a:pt x="512718" y="17750"/>
                  </a:lnTo>
                  <a:lnTo>
                    <a:pt x="516805" y="13775"/>
                  </a:lnTo>
                  <a:lnTo>
                    <a:pt x="516805" y="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9842" y="2839321"/>
              <a:ext cx="297982" cy="5131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8708" y="2839321"/>
              <a:ext cx="300355" cy="513715"/>
            </a:xfrm>
            <a:custGeom>
              <a:avLst/>
              <a:gdLst/>
              <a:ahLst/>
              <a:cxnLst/>
              <a:rect l="l" t="t" r="r" b="b"/>
              <a:pathLst>
                <a:path w="300355" h="513714">
                  <a:moveTo>
                    <a:pt x="150142" y="513121"/>
                  </a:moveTo>
                  <a:lnTo>
                    <a:pt x="98708" y="479213"/>
                  </a:lnTo>
                  <a:lnTo>
                    <a:pt x="75416" y="442292"/>
                  </a:lnTo>
                  <a:lnTo>
                    <a:pt x="54382" y="396915"/>
                  </a:lnTo>
                  <a:lnTo>
                    <a:pt x="36091" y="346724"/>
                  </a:lnTo>
                  <a:lnTo>
                    <a:pt x="21025" y="295361"/>
                  </a:lnTo>
                  <a:lnTo>
                    <a:pt x="9666" y="246469"/>
                  </a:lnTo>
                  <a:lnTo>
                    <a:pt x="2497" y="203689"/>
                  </a:lnTo>
                  <a:lnTo>
                    <a:pt x="0" y="170664"/>
                  </a:lnTo>
                  <a:lnTo>
                    <a:pt x="2170" y="123738"/>
                  </a:lnTo>
                  <a:lnTo>
                    <a:pt x="10283" y="82534"/>
                  </a:lnTo>
                  <a:lnTo>
                    <a:pt x="53932" y="22304"/>
                  </a:lnTo>
                  <a:lnTo>
                    <a:pt x="94267" y="5785"/>
                  </a:lnTo>
                  <a:lnTo>
                    <a:pt x="150142" y="0"/>
                  </a:lnTo>
                  <a:lnTo>
                    <a:pt x="206010" y="5785"/>
                  </a:lnTo>
                  <a:lnTo>
                    <a:pt x="246340" y="22304"/>
                  </a:lnTo>
                  <a:lnTo>
                    <a:pt x="289984" y="82534"/>
                  </a:lnTo>
                  <a:lnTo>
                    <a:pt x="298096" y="123738"/>
                  </a:lnTo>
                  <a:lnTo>
                    <a:pt x="300267" y="170664"/>
                  </a:lnTo>
                  <a:lnTo>
                    <a:pt x="297770" y="203689"/>
                  </a:lnTo>
                  <a:lnTo>
                    <a:pt x="290601" y="246469"/>
                  </a:lnTo>
                  <a:lnTo>
                    <a:pt x="279242" y="295361"/>
                  </a:lnTo>
                  <a:lnTo>
                    <a:pt x="264176" y="346724"/>
                  </a:lnTo>
                  <a:lnTo>
                    <a:pt x="245887" y="396915"/>
                  </a:lnTo>
                  <a:lnTo>
                    <a:pt x="224856" y="442292"/>
                  </a:lnTo>
                  <a:lnTo>
                    <a:pt x="201567" y="479213"/>
                  </a:lnTo>
                  <a:lnTo>
                    <a:pt x="150142" y="513121"/>
                  </a:lnTo>
                  <a:lnTo>
                    <a:pt x="123778" y="504037"/>
                  </a:lnTo>
                  <a:lnTo>
                    <a:pt x="75416" y="442292"/>
                  </a:lnTo>
                  <a:lnTo>
                    <a:pt x="54382" y="396915"/>
                  </a:lnTo>
                  <a:lnTo>
                    <a:pt x="36091" y="346724"/>
                  </a:lnTo>
                  <a:lnTo>
                    <a:pt x="21025" y="295361"/>
                  </a:lnTo>
                  <a:lnTo>
                    <a:pt x="9666" y="246469"/>
                  </a:lnTo>
                  <a:lnTo>
                    <a:pt x="2497" y="203689"/>
                  </a:lnTo>
                  <a:lnTo>
                    <a:pt x="0" y="170664"/>
                  </a:lnTo>
                </a:path>
              </a:pathLst>
            </a:custGeom>
            <a:ln w="17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0877" y="3768472"/>
              <a:ext cx="275930" cy="4714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0877" y="3768472"/>
              <a:ext cx="276225" cy="471805"/>
            </a:xfrm>
            <a:custGeom>
              <a:avLst/>
              <a:gdLst/>
              <a:ahLst/>
              <a:cxnLst/>
              <a:rect l="l" t="t" r="r" b="b"/>
              <a:pathLst>
                <a:path w="276225" h="471804">
                  <a:moveTo>
                    <a:pt x="137974" y="0"/>
                  </a:moveTo>
                  <a:lnTo>
                    <a:pt x="190754" y="38733"/>
                  </a:lnTo>
                  <a:lnTo>
                    <a:pt x="214149" y="80001"/>
                  </a:lnTo>
                  <a:lnTo>
                    <a:pt x="234707" y="129516"/>
                  </a:lnTo>
                  <a:lnTo>
                    <a:pt x="251795" y="182513"/>
                  </a:lnTo>
                  <a:lnTo>
                    <a:pt x="264783" y="234227"/>
                  </a:lnTo>
                  <a:lnTo>
                    <a:pt x="273038" y="279891"/>
                  </a:lnTo>
                  <a:lnTo>
                    <a:pt x="275930" y="314740"/>
                  </a:lnTo>
                  <a:lnTo>
                    <a:pt x="272952" y="365891"/>
                  </a:lnTo>
                  <a:lnTo>
                    <a:pt x="261478" y="409123"/>
                  </a:lnTo>
                  <a:lnTo>
                    <a:pt x="237697" y="442456"/>
                  </a:lnTo>
                  <a:lnTo>
                    <a:pt x="197799" y="463908"/>
                  </a:lnTo>
                  <a:lnTo>
                    <a:pt x="137974" y="471499"/>
                  </a:lnTo>
                  <a:lnTo>
                    <a:pt x="78147" y="463908"/>
                  </a:lnTo>
                  <a:lnTo>
                    <a:pt x="38245" y="442456"/>
                  </a:lnTo>
                  <a:lnTo>
                    <a:pt x="14458" y="409123"/>
                  </a:lnTo>
                  <a:lnTo>
                    <a:pt x="2979" y="365891"/>
                  </a:lnTo>
                  <a:lnTo>
                    <a:pt x="0" y="314740"/>
                  </a:lnTo>
                  <a:lnTo>
                    <a:pt x="2892" y="279891"/>
                  </a:lnTo>
                  <a:lnTo>
                    <a:pt x="11147" y="234227"/>
                  </a:lnTo>
                  <a:lnTo>
                    <a:pt x="24136" y="182513"/>
                  </a:lnTo>
                  <a:lnTo>
                    <a:pt x="41225" y="129516"/>
                  </a:lnTo>
                  <a:lnTo>
                    <a:pt x="61785" y="80001"/>
                  </a:lnTo>
                  <a:lnTo>
                    <a:pt x="85184" y="38733"/>
                  </a:lnTo>
                  <a:lnTo>
                    <a:pt x="110791" y="10477"/>
                  </a:lnTo>
                  <a:lnTo>
                    <a:pt x="137974" y="0"/>
                  </a:lnTo>
                  <a:lnTo>
                    <a:pt x="165152" y="10477"/>
                  </a:lnTo>
                  <a:lnTo>
                    <a:pt x="190754" y="38733"/>
                  </a:lnTo>
                  <a:lnTo>
                    <a:pt x="214149" y="80001"/>
                  </a:lnTo>
                  <a:lnTo>
                    <a:pt x="234707" y="129516"/>
                  </a:lnTo>
                  <a:lnTo>
                    <a:pt x="251795" y="182513"/>
                  </a:lnTo>
                  <a:lnTo>
                    <a:pt x="264783" y="234227"/>
                  </a:lnTo>
                  <a:lnTo>
                    <a:pt x="273038" y="279891"/>
                  </a:lnTo>
                  <a:lnTo>
                    <a:pt x="275930" y="314740"/>
                  </a:lnTo>
                </a:path>
              </a:pathLst>
            </a:custGeom>
            <a:ln w="17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3980" y="2950262"/>
              <a:ext cx="259155" cy="4437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3422" y="2950262"/>
              <a:ext cx="259715" cy="443865"/>
            </a:xfrm>
            <a:custGeom>
              <a:avLst/>
              <a:gdLst/>
              <a:ahLst/>
              <a:cxnLst/>
              <a:rect l="l" t="t" r="r" b="b"/>
              <a:pathLst>
                <a:path w="259714" h="443864">
                  <a:moveTo>
                    <a:pt x="129856" y="443783"/>
                  </a:moveTo>
                  <a:lnTo>
                    <a:pt x="73646" y="397281"/>
                  </a:lnTo>
                  <a:lnTo>
                    <a:pt x="49499" y="349197"/>
                  </a:lnTo>
                  <a:lnTo>
                    <a:pt x="29174" y="293487"/>
                  </a:lnTo>
                  <a:lnTo>
                    <a:pt x="13557" y="236845"/>
                  </a:lnTo>
                  <a:lnTo>
                    <a:pt x="3537" y="185968"/>
                  </a:lnTo>
                  <a:lnTo>
                    <a:pt x="0" y="147551"/>
                  </a:lnTo>
                  <a:lnTo>
                    <a:pt x="2804" y="99403"/>
                  </a:lnTo>
                  <a:lnTo>
                    <a:pt x="13607" y="58710"/>
                  </a:lnTo>
                  <a:lnTo>
                    <a:pt x="35994" y="27335"/>
                  </a:lnTo>
                  <a:lnTo>
                    <a:pt x="73548" y="7144"/>
                  </a:lnTo>
                  <a:lnTo>
                    <a:pt x="129856" y="0"/>
                  </a:lnTo>
                  <a:lnTo>
                    <a:pt x="186163" y="7144"/>
                  </a:lnTo>
                  <a:lnTo>
                    <a:pt x="223718" y="27335"/>
                  </a:lnTo>
                  <a:lnTo>
                    <a:pt x="246105" y="58710"/>
                  </a:lnTo>
                  <a:lnTo>
                    <a:pt x="256908" y="99403"/>
                  </a:lnTo>
                  <a:lnTo>
                    <a:pt x="259712" y="147551"/>
                  </a:lnTo>
                  <a:lnTo>
                    <a:pt x="256175" y="185968"/>
                  </a:lnTo>
                  <a:lnTo>
                    <a:pt x="246154" y="236845"/>
                  </a:lnTo>
                  <a:lnTo>
                    <a:pt x="230538" y="293487"/>
                  </a:lnTo>
                  <a:lnTo>
                    <a:pt x="210213" y="349197"/>
                  </a:lnTo>
                  <a:lnTo>
                    <a:pt x="186066" y="397281"/>
                  </a:lnTo>
                  <a:lnTo>
                    <a:pt x="158985" y="431041"/>
                  </a:lnTo>
                  <a:lnTo>
                    <a:pt x="129856" y="443783"/>
                  </a:lnTo>
                  <a:lnTo>
                    <a:pt x="100727" y="431041"/>
                  </a:lnTo>
                  <a:lnTo>
                    <a:pt x="73646" y="397281"/>
                  </a:lnTo>
                  <a:lnTo>
                    <a:pt x="49499" y="349197"/>
                  </a:lnTo>
                  <a:lnTo>
                    <a:pt x="29174" y="293487"/>
                  </a:lnTo>
                  <a:lnTo>
                    <a:pt x="13557" y="236845"/>
                  </a:lnTo>
                  <a:lnTo>
                    <a:pt x="3537" y="185968"/>
                  </a:lnTo>
                  <a:lnTo>
                    <a:pt x="0" y="147551"/>
                  </a:lnTo>
                </a:path>
              </a:pathLst>
            </a:custGeom>
            <a:ln w="17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1501" y="3740736"/>
              <a:ext cx="275875" cy="4714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1501" y="3740736"/>
              <a:ext cx="276225" cy="471805"/>
            </a:xfrm>
            <a:custGeom>
              <a:avLst/>
              <a:gdLst/>
              <a:ahLst/>
              <a:cxnLst/>
              <a:rect l="l" t="t" r="r" b="b"/>
              <a:pathLst>
                <a:path w="276225" h="471804">
                  <a:moveTo>
                    <a:pt x="137844" y="0"/>
                  </a:moveTo>
                  <a:lnTo>
                    <a:pt x="190682" y="38733"/>
                  </a:lnTo>
                  <a:lnTo>
                    <a:pt x="214092" y="80001"/>
                  </a:lnTo>
                  <a:lnTo>
                    <a:pt x="234656" y="129516"/>
                  </a:lnTo>
                  <a:lnTo>
                    <a:pt x="251745" y="182513"/>
                  </a:lnTo>
                  <a:lnTo>
                    <a:pt x="264731" y="234227"/>
                  </a:lnTo>
                  <a:lnTo>
                    <a:pt x="272984" y="279891"/>
                  </a:lnTo>
                  <a:lnTo>
                    <a:pt x="275875" y="314740"/>
                  </a:lnTo>
                  <a:lnTo>
                    <a:pt x="272898" y="365891"/>
                  </a:lnTo>
                  <a:lnTo>
                    <a:pt x="261423" y="409123"/>
                  </a:lnTo>
                  <a:lnTo>
                    <a:pt x="237633" y="442456"/>
                  </a:lnTo>
                  <a:lnTo>
                    <a:pt x="197713" y="463908"/>
                  </a:lnTo>
                  <a:lnTo>
                    <a:pt x="137844" y="471499"/>
                  </a:lnTo>
                  <a:lnTo>
                    <a:pt x="78066" y="463908"/>
                  </a:lnTo>
                  <a:lnTo>
                    <a:pt x="38201" y="442456"/>
                  </a:lnTo>
                  <a:lnTo>
                    <a:pt x="14439" y="409123"/>
                  </a:lnTo>
                  <a:lnTo>
                    <a:pt x="2975" y="365891"/>
                  </a:lnTo>
                  <a:lnTo>
                    <a:pt x="0" y="314740"/>
                  </a:lnTo>
                  <a:lnTo>
                    <a:pt x="2890" y="279891"/>
                  </a:lnTo>
                  <a:lnTo>
                    <a:pt x="11140" y="234227"/>
                  </a:lnTo>
                  <a:lnTo>
                    <a:pt x="24119" y="182513"/>
                  </a:lnTo>
                  <a:lnTo>
                    <a:pt x="41195" y="129516"/>
                  </a:lnTo>
                  <a:lnTo>
                    <a:pt x="61737" y="80001"/>
                  </a:lnTo>
                  <a:lnTo>
                    <a:pt x="85113" y="38733"/>
                  </a:lnTo>
                  <a:lnTo>
                    <a:pt x="110693" y="10477"/>
                  </a:lnTo>
                  <a:lnTo>
                    <a:pt x="137844" y="0"/>
                  </a:lnTo>
                  <a:lnTo>
                    <a:pt x="165057" y="10477"/>
                  </a:lnTo>
                  <a:lnTo>
                    <a:pt x="190682" y="38733"/>
                  </a:lnTo>
                  <a:lnTo>
                    <a:pt x="214092" y="80001"/>
                  </a:lnTo>
                  <a:lnTo>
                    <a:pt x="234656" y="129516"/>
                  </a:lnTo>
                  <a:lnTo>
                    <a:pt x="251745" y="182513"/>
                  </a:lnTo>
                  <a:lnTo>
                    <a:pt x="264731" y="234227"/>
                  </a:lnTo>
                  <a:lnTo>
                    <a:pt x="272984" y="279891"/>
                  </a:lnTo>
                  <a:lnTo>
                    <a:pt x="275875" y="314740"/>
                  </a:lnTo>
                </a:path>
              </a:pathLst>
            </a:custGeom>
            <a:ln w="17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3199" y="3298747"/>
              <a:ext cx="331050" cy="2536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74972" y="3298744"/>
              <a:ext cx="329565" cy="254635"/>
            </a:xfrm>
            <a:custGeom>
              <a:avLst/>
              <a:gdLst/>
              <a:ahLst/>
              <a:cxnLst/>
              <a:rect l="l" t="t" r="r" b="b"/>
              <a:pathLst>
                <a:path w="329564" h="254635">
                  <a:moveTo>
                    <a:pt x="1570" y="233977"/>
                  </a:moveTo>
                  <a:lnTo>
                    <a:pt x="0" y="203886"/>
                  </a:lnTo>
                  <a:lnTo>
                    <a:pt x="18420" y="165034"/>
                  </a:lnTo>
                  <a:lnTo>
                    <a:pt x="50011" y="122638"/>
                  </a:lnTo>
                  <a:lnTo>
                    <a:pt x="87948" y="81912"/>
                  </a:lnTo>
                  <a:lnTo>
                    <a:pt x="125411" y="48072"/>
                  </a:lnTo>
                  <a:lnTo>
                    <a:pt x="198534" y="5910"/>
                  </a:lnTo>
                  <a:lnTo>
                    <a:pt x="238409" y="0"/>
                  </a:lnTo>
                  <a:lnTo>
                    <a:pt x="275463" y="14873"/>
                  </a:lnTo>
                  <a:lnTo>
                    <a:pt x="309956" y="56804"/>
                  </a:lnTo>
                  <a:lnTo>
                    <a:pt x="329201" y="107541"/>
                  </a:lnTo>
                  <a:lnTo>
                    <a:pt x="323610" y="146925"/>
                  </a:lnTo>
                  <a:lnTo>
                    <a:pt x="298513" y="178321"/>
                  </a:lnTo>
                  <a:lnTo>
                    <a:pt x="259239" y="205095"/>
                  </a:lnTo>
                  <a:lnTo>
                    <a:pt x="177079" y="235642"/>
                  </a:lnTo>
                  <a:lnTo>
                    <a:pt x="122672" y="247985"/>
                  </a:lnTo>
                  <a:lnTo>
                    <a:pt x="69983" y="254006"/>
                  </a:lnTo>
                  <a:lnTo>
                    <a:pt x="26965" y="250429"/>
                  </a:lnTo>
                  <a:lnTo>
                    <a:pt x="1570" y="233977"/>
                  </a:lnTo>
                  <a:lnTo>
                    <a:pt x="0" y="203886"/>
                  </a:lnTo>
                  <a:lnTo>
                    <a:pt x="18420" y="165034"/>
                  </a:lnTo>
                  <a:lnTo>
                    <a:pt x="50011" y="122638"/>
                  </a:lnTo>
                  <a:lnTo>
                    <a:pt x="87948" y="81912"/>
                  </a:lnTo>
                  <a:lnTo>
                    <a:pt x="125411" y="48072"/>
                  </a:lnTo>
                  <a:lnTo>
                    <a:pt x="155577" y="26332"/>
                  </a:lnTo>
                </a:path>
              </a:pathLst>
            </a:custGeom>
            <a:ln w="17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7318" y="3569443"/>
              <a:ext cx="316188" cy="2422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5936" y="3056953"/>
              <a:ext cx="564515" cy="1076960"/>
            </a:xfrm>
            <a:custGeom>
              <a:avLst/>
              <a:gdLst/>
              <a:ahLst/>
              <a:cxnLst/>
              <a:rect l="l" t="t" r="r" b="b"/>
              <a:pathLst>
                <a:path w="564514" h="1076960">
                  <a:moveTo>
                    <a:pt x="17830" y="988606"/>
                  </a:moveTo>
                  <a:lnTo>
                    <a:pt x="13843" y="984631"/>
                  </a:lnTo>
                  <a:lnTo>
                    <a:pt x="4000" y="984631"/>
                  </a:lnTo>
                  <a:lnTo>
                    <a:pt x="0" y="988606"/>
                  </a:lnTo>
                  <a:lnTo>
                    <a:pt x="0" y="1072362"/>
                  </a:lnTo>
                  <a:lnTo>
                    <a:pt x="4000" y="1076337"/>
                  </a:lnTo>
                  <a:lnTo>
                    <a:pt x="13843" y="1076337"/>
                  </a:lnTo>
                  <a:lnTo>
                    <a:pt x="17830" y="1072362"/>
                  </a:lnTo>
                  <a:lnTo>
                    <a:pt x="17830" y="988606"/>
                  </a:lnTo>
                  <a:close/>
                </a:path>
                <a:path w="564514" h="1076960">
                  <a:moveTo>
                    <a:pt x="46215" y="4076"/>
                  </a:moveTo>
                  <a:lnTo>
                    <a:pt x="42227" y="0"/>
                  </a:lnTo>
                  <a:lnTo>
                    <a:pt x="32385" y="0"/>
                  </a:lnTo>
                  <a:lnTo>
                    <a:pt x="28384" y="4076"/>
                  </a:lnTo>
                  <a:lnTo>
                    <a:pt x="28384" y="87833"/>
                  </a:lnTo>
                  <a:lnTo>
                    <a:pt x="32385" y="91719"/>
                  </a:lnTo>
                  <a:lnTo>
                    <a:pt x="42227" y="91719"/>
                  </a:lnTo>
                  <a:lnTo>
                    <a:pt x="46215" y="87833"/>
                  </a:lnTo>
                  <a:lnTo>
                    <a:pt x="46215" y="4076"/>
                  </a:lnTo>
                  <a:close/>
                </a:path>
                <a:path w="564514" h="1076960">
                  <a:moveTo>
                    <a:pt x="67513" y="988606"/>
                  </a:moveTo>
                  <a:lnTo>
                    <a:pt x="63512" y="984631"/>
                  </a:lnTo>
                  <a:lnTo>
                    <a:pt x="53670" y="984631"/>
                  </a:lnTo>
                  <a:lnTo>
                    <a:pt x="49682" y="988606"/>
                  </a:lnTo>
                  <a:lnTo>
                    <a:pt x="49682" y="1072362"/>
                  </a:lnTo>
                  <a:lnTo>
                    <a:pt x="53670" y="1076337"/>
                  </a:lnTo>
                  <a:lnTo>
                    <a:pt x="63512" y="1076337"/>
                  </a:lnTo>
                  <a:lnTo>
                    <a:pt x="67513" y="1072362"/>
                  </a:lnTo>
                  <a:lnTo>
                    <a:pt x="67513" y="988606"/>
                  </a:lnTo>
                  <a:close/>
                </a:path>
                <a:path w="564514" h="1076960">
                  <a:moveTo>
                    <a:pt x="97980" y="4076"/>
                  </a:moveTo>
                  <a:lnTo>
                    <a:pt x="93980" y="0"/>
                  </a:lnTo>
                  <a:lnTo>
                    <a:pt x="84137" y="0"/>
                  </a:lnTo>
                  <a:lnTo>
                    <a:pt x="80137" y="4076"/>
                  </a:lnTo>
                  <a:lnTo>
                    <a:pt x="80137" y="87833"/>
                  </a:lnTo>
                  <a:lnTo>
                    <a:pt x="84137" y="91719"/>
                  </a:lnTo>
                  <a:lnTo>
                    <a:pt x="93980" y="91719"/>
                  </a:lnTo>
                  <a:lnTo>
                    <a:pt x="97980" y="87833"/>
                  </a:lnTo>
                  <a:lnTo>
                    <a:pt x="97980" y="4076"/>
                  </a:lnTo>
                  <a:close/>
                </a:path>
                <a:path w="564514" h="1076960">
                  <a:moveTo>
                    <a:pt x="117182" y="988606"/>
                  </a:moveTo>
                  <a:lnTo>
                    <a:pt x="113195" y="984631"/>
                  </a:lnTo>
                  <a:lnTo>
                    <a:pt x="103352" y="984631"/>
                  </a:lnTo>
                  <a:lnTo>
                    <a:pt x="99352" y="988606"/>
                  </a:lnTo>
                  <a:lnTo>
                    <a:pt x="99352" y="1072362"/>
                  </a:lnTo>
                  <a:lnTo>
                    <a:pt x="103352" y="1076337"/>
                  </a:lnTo>
                  <a:lnTo>
                    <a:pt x="113195" y="1076337"/>
                  </a:lnTo>
                  <a:lnTo>
                    <a:pt x="117182" y="1072362"/>
                  </a:lnTo>
                  <a:lnTo>
                    <a:pt x="117182" y="988606"/>
                  </a:lnTo>
                  <a:close/>
                </a:path>
                <a:path w="564514" h="1076960">
                  <a:moveTo>
                    <a:pt x="149720" y="4076"/>
                  </a:moveTo>
                  <a:lnTo>
                    <a:pt x="145719" y="0"/>
                  </a:lnTo>
                  <a:lnTo>
                    <a:pt x="135877" y="0"/>
                  </a:lnTo>
                  <a:lnTo>
                    <a:pt x="131876" y="4076"/>
                  </a:lnTo>
                  <a:lnTo>
                    <a:pt x="131876" y="87833"/>
                  </a:lnTo>
                  <a:lnTo>
                    <a:pt x="135877" y="91719"/>
                  </a:lnTo>
                  <a:lnTo>
                    <a:pt x="145719" y="91719"/>
                  </a:lnTo>
                  <a:lnTo>
                    <a:pt x="149720" y="87833"/>
                  </a:lnTo>
                  <a:lnTo>
                    <a:pt x="149720" y="4076"/>
                  </a:lnTo>
                  <a:close/>
                </a:path>
                <a:path w="564514" h="1076960">
                  <a:moveTo>
                    <a:pt x="166865" y="988606"/>
                  </a:moveTo>
                  <a:lnTo>
                    <a:pt x="162864" y="984631"/>
                  </a:lnTo>
                  <a:lnTo>
                    <a:pt x="153022" y="984631"/>
                  </a:lnTo>
                  <a:lnTo>
                    <a:pt x="149034" y="988606"/>
                  </a:lnTo>
                  <a:lnTo>
                    <a:pt x="149034" y="1072362"/>
                  </a:lnTo>
                  <a:lnTo>
                    <a:pt x="153022" y="1076337"/>
                  </a:lnTo>
                  <a:lnTo>
                    <a:pt x="162864" y="1076337"/>
                  </a:lnTo>
                  <a:lnTo>
                    <a:pt x="166865" y="1072362"/>
                  </a:lnTo>
                  <a:lnTo>
                    <a:pt x="166865" y="988606"/>
                  </a:lnTo>
                  <a:close/>
                </a:path>
                <a:path w="564514" h="1076960">
                  <a:moveTo>
                    <a:pt x="201472" y="4076"/>
                  </a:moveTo>
                  <a:lnTo>
                    <a:pt x="197472" y="0"/>
                  </a:lnTo>
                  <a:lnTo>
                    <a:pt x="187629" y="0"/>
                  </a:lnTo>
                  <a:lnTo>
                    <a:pt x="183642" y="4076"/>
                  </a:lnTo>
                  <a:lnTo>
                    <a:pt x="183642" y="87833"/>
                  </a:lnTo>
                  <a:lnTo>
                    <a:pt x="187629" y="91719"/>
                  </a:lnTo>
                  <a:lnTo>
                    <a:pt x="197472" y="91719"/>
                  </a:lnTo>
                  <a:lnTo>
                    <a:pt x="201472" y="87833"/>
                  </a:lnTo>
                  <a:lnTo>
                    <a:pt x="201472" y="4076"/>
                  </a:lnTo>
                  <a:close/>
                </a:path>
                <a:path w="564514" h="1076960">
                  <a:moveTo>
                    <a:pt x="216535" y="988606"/>
                  </a:moveTo>
                  <a:lnTo>
                    <a:pt x="212547" y="984631"/>
                  </a:lnTo>
                  <a:lnTo>
                    <a:pt x="202704" y="984631"/>
                  </a:lnTo>
                  <a:lnTo>
                    <a:pt x="198704" y="988606"/>
                  </a:lnTo>
                  <a:lnTo>
                    <a:pt x="198704" y="1072362"/>
                  </a:lnTo>
                  <a:lnTo>
                    <a:pt x="202704" y="1076337"/>
                  </a:lnTo>
                  <a:lnTo>
                    <a:pt x="212547" y="1076337"/>
                  </a:lnTo>
                  <a:lnTo>
                    <a:pt x="216535" y="1072362"/>
                  </a:lnTo>
                  <a:lnTo>
                    <a:pt x="216535" y="988606"/>
                  </a:lnTo>
                  <a:close/>
                </a:path>
                <a:path w="564514" h="1076960">
                  <a:moveTo>
                    <a:pt x="253225" y="4076"/>
                  </a:moveTo>
                  <a:lnTo>
                    <a:pt x="249237" y="0"/>
                  </a:lnTo>
                  <a:lnTo>
                    <a:pt x="239395" y="0"/>
                  </a:lnTo>
                  <a:lnTo>
                    <a:pt x="235394" y="4076"/>
                  </a:lnTo>
                  <a:lnTo>
                    <a:pt x="235394" y="87833"/>
                  </a:lnTo>
                  <a:lnTo>
                    <a:pt x="239395" y="91719"/>
                  </a:lnTo>
                  <a:lnTo>
                    <a:pt x="249237" y="91719"/>
                  </a:lnTo>
                  <a:lnTo>
                    <a:pt x="253225" y="87833"/>
                  </a:lnTo>
                  <a:lnTo>
                    <a:pt x="253225" y="4076"/>
                  </a:lnTo>
                  <a:close/>
                </a:path>
                <a:path w="564514" h="1076960">
                  <a:moveTo>
                    <a:pt x="266217" y="988606"/>
                  </a:moveTo>
                  <a:lnTo>
                    <a:pt x="262216" y="984631"/>
                  </a:lnTo>
                  <a:lnTo>
                    <a:pt x="252361" y="984631"/>
                  </a:lnTo>
                  <a:lnTo>
                    <a:pt x="248386" y="988606"/>
                  </a:lnTo>
                  <a:lnTo>
                    <a:pt x="248386" y="1072362"/>
                  </a:lnTo>
                  <a:lnTo>
                    <a:pt x="252361" y="1076337"/>
                  </a:lnTo>
                  <a:lnTo>
                    <a:pt x="262216" y="1076337"/>
                  </a:lnTo>
                  <a:lnTo>
                    <a:pt x="266217" y="1072362"/>
                  </a:lnTo>
                  <a:lnTo>
                    <a:pt x="266217" y="988606"/>
                  </a:lnTo>
                  <a:close/>
                </a:path>
                <a:path w="564514" h="1076960">
                  <a:moveTo>
                    <a:pt x="304990" y="4076"/>
                  </a:moveTo>
                  <a:lnTo>
                    <a:pt x="300990" y="0"/>
                  </a:lnTo>
                  <a:lnTo>
                    <a:pt x="291122" y="0"/>
                  </a:lnTo>
                  <a:lnTo>
                    <a:pt x="287147" y="4076"/>
                  </a:lnTo>
                  <a:lnTo>
                    <a:pt x="287147" y="87833"/>
                  </a:lnTo>
                  <a:lnTo>
                    <a:pt x="291122" y="91719"/>
                  </a:lnTo>
                  <a:lnTo>
                    <a:pt x="300990" y="91719"/>
                  </a:lnTo>
                  <a:lnTo>
                    <a:pt x="304990" y="87833"/>
                  </a:lnTo>
                  <a:lnTo>
                    <a:pt x="304990" y="4076"/>
                  </a:lnTo>
                  <a:close/>
                </a:path>
                <a:path w="564514" h="1076960">
                  <a:moveTo>
                    <a:pt x="315950" y="988606"/>
                  </a:moveTo>
                  <a:lnTo>
                    <a:pt x="311861" y="984631"/>
                  </a:lnTo>
                  <a:lnTo>
                    <a:pt x="302031" y="984631"/>
                  </a:lnTo>
                  <a:lnTo>
                    <a:pt x="298043" y="988606"/>
                  </a:lnTo>
                  <a:lnTo>
                    <a:pt x="298043" y="1072362"/>
                  </a:lnTo>
                  <a:lnTo>
                    <a:pt x="302031" y="1076337"/>
                  </a:lnTo>
                  <a:lnTo>
                    <a:pt x="311861" y="1076337"/>
                  </a:lnTo>
                  <a:lnTo>
                    <a:pt x="315950" y="1072362"/>
                  </a:lnTo>
                  <a:lnTo>
                    <a:pt x="315950" y="988606"/>
                  </a:lnTo>
                  <a:close/>
                </a:path>
                <a:path w="564514" h="1076960">
                  <a:moveTo>
                    <a:pt x="356819" y="4076"/>
                  </a:moveTo>
                  <a:lnTo>
                    <a:pt x="352729" y="0"/>
                  </a:lnTo>
                  <a:lnTo>
                    <a:pt x="342887" y="0"/>
                  </a:lnTo>
                  <a:lnTo>
                    <a:pt x="338988" y="4076"/>
                  </a:lnTo>
                  <a:lnTo>
                    <a:pt x="338988" y="87833"/>
                  </a:lnTo>
                  <a:lnTo>
                    <a:pt x="342887" y="91719"/>
                  </a:lnTo>
                  <a:lnTo>
                    <a:pt x="352729" y="91719"/>
                  </a:lnTo>
                  <a:lnTo>
                    <a:pt x="356819" y="87833"/>
                  </a:lnTo>
                  <a:lnTo>
                    <a:pt x="356819" y="4076"/>
                  </a:lnTo>
                  <a:close/>
                </a:path>
                <a:path w="564514" h="1076960">
                  <a:moveTo>
                    <a:pt x="365544" y="988606"/>
                  </a:moveTo>
                  <a:lnTo>
                    <a:pt x="361645" y="984631"/>
                  </a:lnTo>
                  <a:lnTo>
                    <a:pt x="351802" y="984631"/>
                  </a:lnTo>
                  <a:lnTo>
                    <a:pt x="347713" y="988606"/>
                  </a:lnTo>
                  <a:lnTo>
                    <a:pt x="347713" y="1072362"/>
                  </a:lnTo>
                  <a:lnTo>
                    <a:pt x="351802" y="1076337"/>
                  </a:lnTo>
                  <a:lnTo>
                    <a:pt x="361645" y="1076337"/>
                  </a:lnTo>
                  <a:lnTo>
                    <a:pt x="365544" y="1072362"/>
                  </a:lnTo>
                  <a:lnTo>
                    <a:pt x="365544" y="988606"/>
                  </a:lnTo>
                  <a:close/>
                </a:path>
                <a:path w="564514" h="1076960">
                  <a:moveTo>
                    <a:pt x="408457" y="4076"/>
                  </a:moveTo>
                  <a:lnTo>
                    <a:pt x="404558" y="0"/>
                  </a:lnTo>
                  <a:lnTo>
                    <a:pt x="394716" y="0"/>
                  </a:lnTo>
                  <a:lnTo>
                    <a:pt x="390626" y="4076"/>
                  </a:lnTo>
                  <a:lnTo>
                    <a:pt x="390626" y="87833"/>
                  </a:lnTo>
                  <a:lnTo>
                    <a:pt x="394716" y="91719"/>
                  </a:lnTo>
                  <a:lnTo>
                    <a:pt x="404558" y="91719"/>
                  </a:lnTo>
                  <a:lnTo>
                    <a:pt x="408457" y="87833"/>
                  </a:lnTo>
                  <a:lnTo>
                    <a:pt x="408457" y="4076"/>
                  </a:lnTo>
                  <a:close/>
                </a:path>
                <a:path w="564514" h="1076960">
                  <a:moveTo>
                    <a:pt x="415150" y="988606"/>
                  </a:moveTo>
                  <a:lnTo>
                    <a:pt x="411251" y="984631"/>
                  </a:lnTo>
                  <a:lnTo>
                    <a:pt x="401408" y="984631"/>
                  </a:lnTo>
                  <a:lnTo>
                    <a:pt x="397319" y="988606"/>
                  </a:lnTo>
                  <a:lnTo>
                    <a:pt x="397319" y="1072362"/>
                  </a:lnTo>
                  <a:lnTo>
                    <a:pt x="401408" y="1076337"/>
                  </a:lnTo>
                  <a:lnTo>
                    <a:pt x="411251" y="1076337"/>
                  </a:lnTo>
                  <a:lnTo>
                    <a:pt x="415150" y="1072362"/>
                  </a:lnTo>
                  <a:lnTo>
                    <a:pt x="415150" y="988606"/>
                  </a:lnTo>
                  <a:close/>
                </a:path>
                <a:path w="564514" h="1076960">
                  <a:moveTo>
                    <a:pt x="460298" y="4076"/>
                  </a:moveTo>
                  <a:lnTo>
                    <a:pt x="456209" y="0"/>
                  </a:lnTo>
                  <a:lnTo>
                    <a:pt x="446354" y="0"/>
                  </a:lnTo>
                  <a:lnTo>
                    <a:pt x="442455" y="4076"/>
                  </a:lnTo>
                  <a:lnTo>
                    <a:pt x="442455" y="87833"/>
                  </a:lnTo>
                  <a:lnTo>
                    <a:pt x="446354" y="91719"/>
                  </a:lnTo>
                  <a:lnTo>
                    <a:pt x="456209" y="91719"/>
                  </a:lnTo>
                  <a:lnTo>
                    <a:pt x="460298" y="87833"/>
                  </a:lnTo>
                  <a:lnTo>
                    <a:pt x="460298" y="4076"/>
                  </a:lnTo>
                  <a:close/>
                </a:path>
                <a:path w="564514" h="1076960">
                  <a:moveTo>
                    <a:pt x="464934" y="988606"/>
                  </a:moveTo>
                  <a:lnTo>
                    <a:pt x="460844" y="984631"/>
                  </a:lnTo>
                  <a:lnTo>
                    <a:pt x="451002" y="984631"/>
                  </a:lnTo>
                  <a:lnTo>
                    <a:pt x="447103" y="988606"/>
                  </a:lnTo>
                  <a:lnTo>
                    <a:pt x="447103" y="1072362"/>
                  </a:lnTo>
                  <a:lnTo>
                    <a:pt x="451002" y="1076337"/>
                  </a:lnTo>
                  <a:lnTo>
                    <a:pt x="460844" y="1076337"/>
                  </a:lnTo>
                  <a:lnTo>
                    <a:pt x="464934" y="1072362"/>
                  </a:lnTo>
                  <a:lnTo>
                    <a:pt x="464934" y="988606"/>
                  </a:lnTo>
                  <a:close/>
                </a:path>
                <a:path w="564514" h="1076960">
                  <a:moveTo>
                    <a:pt x="511937" y="4076"/>
                  </a:moveTo>
                  <a:lnTo>
                    <a:pt x="508038" y="0"/>
                  </a:lnTo>
                  <a:lnTo>
                    <a:pt x="498195" y="0"/>
                  </a:lnTo>
                  <a:lnTo>
                    <a:pt x="494106" y="4076"/>
                  </a:lnTo>
                  <a:lnTo>
                    <a:pt x="494106" y="87833"/>
                  </a:lnTo>
                  <a:lnTo>
                    <a:pt x="498195" y="91719"/>
                  </a:lnTo>
                  <a:lnTo>
                    <a:pt x="508038" y="91719"/>
                  </a:lnTo>
                  <a:lnTo>
                    <a:pt x="511937" y="87833"/>
                  </a:lnTo>
                  <a:lnTo>
                    <a:pt x="511937" y="4076"/>
                  </a:lnTo>
                  <a:close/>
                </a:path>
                <a:path w="564514" h="1076960">
                  <a:moveTo>
                    <a:pt x="514540" y="988606"/>
                  </a:moveTo>
                  <a:lnTo>
                    <a:pt x="510641" y="984631"/>
                  </a:lnTo>
                  <a:lnTo>
                    <a:pt x="500786" y="984631"/>
                  </a:lnTo>
                  <a:lnTo>
                    <a:pt x="496709" y="988606"/>
                  </a:lnTo>
                  <a:lnTo>
                    <a:pt x="496709" y="1072362"/>
                  </a:lnTo>
                  <a:lnTo>
                    <a:pt x="500786" y="1076337"/>
                  </a:lnTo>
                  <a:lnTo>
                    <a:pt x="510641" y="1076337"/>
                  </a:lnTo>
                  <a:lnTo>
                    <a:pt x="514540" y="1072362"/>
                  </a:lnTo>
                  <a:lnTo>
                    <a:pt x="514540" y="988606"/>
                  </a:lnTo>
                  <a:close/>
                </a:path>
                <a:path w="564514" h="1076960">
                  <a:moveTo>
                    <a:pt x="563765" y="4076"/>
                  </a:moveTo>
                  <a:lnTo>
                    <a:pt x="559689" y="0"/>
                  </a:lnTo>
                  <a:lnTo>
                    <a:pt x="549833" y="0"/>
                  </a:lnTo>
                  <a:lnTo>
                    <a:pt x="545934" y="4076"/>
                  </a:lnTo>
                  <a:lnTo>
                    <a:pt x="545934" y="87833"/>
                  </a:lnTo>
                  <a:lnTo>
                    <a:pt x="549833" y="91719"/>
                  </a:lnTo>
                  <a:lnTo>
                    <a:pt x="559689" y="91719"/>
                  </a:lnTo>
                  <a:lnTo>
                    <a:pt x="563765" y="87833"/>
                  </a:lnTo>
                  <a:lnTo>
                    <a:pt x="563765" y="4076"/>
                  </a:lnTo>
                  <a:close/>
                </a:path>
                <a:path w="564514" h="1076960">
                  <a:moveTo>
                    <a:pt x="564324" y="988606"/>
                  </a:moveTo>
                  <a:lnTo>
                    <a:pt x="560235" y="984631"/>
                  </a:lnTo>
                  <a:lnTo>
                    <a:pt x="550392" y="984631"/>
                  </a:lnTo>
                  <a:lnTo>
                    <a:pt x="546493" y="988606"/>
                  </a:lnTo>
                  <a:lnTo>
                    <a:pt x="546493" y="1072362"/>
                  </a:lnTo>
                  <a:lnTo>
                    <a:pt x="550392" y="1076337"/>
                  </a:lnTo>
                  <a:lnTo>
                    <a:pt x="560235" y="1076337"/>
                  </a:lnTo>
                  <a:lnTo>
                    <a:pt x="564324" y="1072362"/>
                  </a:lnTo>
                  <a:lnTo>
                    <a:pt x="564324" y="988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592" y="2904036"/>
              <a:ext cx="108195" cy="996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83458" y="4249272"/>
              <a:ext cx="108195" cy="996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72033" y="3375610"/>
              <a:ext cx="121477" cy="996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2775" y="3560177"/>
              <a:ext cx="1186170" cy="143967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3387" y="3985374"/>
              <a:ext cx="281940" cy="467359"/>
            </a:xfrm>
            <a:custGeom>
              <a:avLst/>
              <a:gdLst/>
              <a:ahLst/>
              <a:cxnLst/>
              <a:rect l="l" t="t" r="r" b="b"/>
              <a:pathLst>
                <a:path w="281939" h="467360">
                  <a:moveTo>
                    <a:pt x="281393" y="8864"/>
                  </a:moveTo>
                  <a:lnTo>
                    <a:pt x="265785" y="0"/>
                  </a:lnTo>
                  <a:lnTo>
                    <a:pt x="0" y="458177"/>
                  </a:lnTo>
                  <a:lnTo>
                    <a:pt x="15608" y="467055"/>
                  </a:lnTo>
                  <a:lnTo>
                    <a:pt x="281393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17459" y="3841896"/>
              <a:ext cx="149567" cy="1966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8518" y="4485965"/>
              <a:ext cx="1554215" cy="2365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176938" y="4803793"/>
            <a:ext cx="786754" cy="1525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69930" y="3510533"/>
            <a:ext cx="826135" cy="17780"/>
          </a:xfrm>
          <a:custGeom>
            <a:avLst/>
            <a:gdLst/>
            <a:ahLst/>
            <a:cxnLst/>
            <a:rect l="l" t="t" r="r" b="b"/>
            <a:pathLst>
              <a:path w="826135" h="17779">
                <a:moveTo>
                  <a:pt x="822052" y="0"/>
                </a:moveTo>
                <a:lnTo>
                  <a:pt x="4087" y="0"/>
                </a:lnTo>
                <a:lnTo>
                  <a:pt x="0" y="3975"/>
                </a:lnTo>
                <a:lnTo>
                  <a:pt x="0" y="13775"/>
                </a:lnTo>
                <a:lnTo>
                  <a:pt x="4087" y="17750"/>
                </a:lnTo>
                <a:lnTo>
                  <a:pt x="822052" y="17750"/>
                </a:lnTo>
                <a:lnTo>
                  <a:pt x="825953" y="13775"/>
                </a:lnTo>
                <a:lnTo>
                  <a:pt x="825953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9930" y="3607052"/>
            <a:ext cx="826135" cy="17780"/>
          </a:xfrm>
          <a:custGeom>
            <a:avLst/>
            <a:gdLst/>
            <a:ahLst/>
            <a:cxnLst/>
            <a:rect l="l" t="t" r="r" b="b"/>
            <a:pathLst>
              <a:path w="826135" h="17779">
                <a:moveTo>
                  <a:pt x="822052" y="0"/>
                </a:moveTo>
                <a:lnTo>
                  <a:pt x="4087" y="0"/>
                </a:lnTo>
                <a:lnTo>
                  <a:pt x="0" y="3975"/>
                </a:lnTo>
                <a:lnTo>
                  <a:pt x="0" y="13775"/>
                </a:lnTo>
                <a:lnTo>
                  <a:pt x="4087" y="17750"/>
                </a:lnTo>
                <a:lnTo>
                  <a:pt x="822052" y="17750"/>
                </a:lnTo>
                <a:lnTo>
                  <a:pt x="825953" y="13775"/>
                </a:lnTo>
                <a:lnTo>
                  <a:pt x="825953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9930" y="3703571"/>
            <a:ext cx="826135" cy="17780"/>
          </a:xfrm>
          <a:custGeom>
            <a:avLst/>
            <a:gdLst/>
            <a:ahLst/>
            <a:cxnLst/>
            <a:rect l="l" t="t" r="r" b="b"/>
            <a:pathLst>
              <a:path w="826135" h="17779">
                <a:moveTo>
                  <a:pt x="822052" y="0"/>
                </a:moveTo>
                <a:lnTo>
                  <a:pt x="4087" y="0"/>
                </a:lnTo>
                <a:lnTo>
                  <a:pt x="0" y="3975"/>
                </a:lnTo>
                <a:lnTo>
                  <a:pt x="0" y="13775"/>
                </a:lnTo>
                <a:lnTo>
                  <a:pt x="4087" y="17750"/>
                </a:lnTo>
                <a:lnTo>
                  <a:pt x="822052" y="17750"/>
                </a:lnTo>
                <a:lnTo>
                  <a:pt x="825953" y="13775"/>
                </a:lnTo>
                <a:lnTo>
                  <a:pt x="825953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6249438" y="2960432"/>
            <a:ext cx="1144270" cy="1019175"/>
            <a:chOff x="6249438" y="2960432"/>
            <a:chExt cx="1144270" cy="1019175"/>
          </a:xfrm>
        </p:grpSpPr>
        <p:sp>
          <p:nvSpPr>
            <p:cNvPr id="35" name="object 35"/>
            <p:cNvSpPr/>
            <p:nvPr/>
          </p:nvSpPr>
          <p:spPr>
            <a:xfrm>
              <a:off x="7265082" y="3521720"/>
              <a:ext cx="128164" cy="1340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49438" y="2960432"/>
              <a:ext cx="985161" cy="10189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6111594" y="4318425"/>
            <a:ext cx="260084" cy="195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42634" y="4322114"/>
            <a:ext cx="178435" cy="146050"/>
          </a:xfrm>
          <a:custGeom>
            <a:avLst/>
            <a:gdLst/>
            <a:ahLst/>
            <a:cxnLst/>
            <a:rect l="l" t="t" r="r" b="b"/>
            <a:pathLst>
              <a:path w="178434" h="146050">
                <a:moveTo>
                  <a:pt x="146761" y="141998"/>
                </a:moveTo>
                <a:lnTo>
                  <a:pt x="109245" y="117386"/>
                </a:lnTo>
                <a:lnTo>
                  <a:pt x="80810" y="79209"/>
                </a:lnTo>
                <a:lnTo>
                  <a:pt x="78778" y="76466"/>
                </a:lnTo>
                <a:lnTo>
                  <a:pt x="87477" y="74117"/>
                </a:lnTo>
                <a:lnTo>
                  <a:pt x="90995" y="72682"/>
                </a:lnTo>
                <a:lnTo>
                  <a:pt x="115189" y="48742"/>
                </a:lnTo>
                <a:lnTo>
                  <a:pt x="115189" y="31762"/>
                </a:lnTo>
                <a:lnTo>
                  <a:pt x="90665" y="7251"/>
                </a:lnTo>
                <a:lnTo>
                  <a:pt x="90665" y="32423"/>
                </a:lnTo>
                <a:lnTo>
                  <a:pt x="90665" y="50457"/>
                </a:lnTo>
                <a:lnTo>
                  <a:pt x="58051" y="72136"/>
                </a:lnTo>
                <a:lnTo>
                  <a:pt x="48120" y="72682"/>
                </a:lnTo>
                <a:lnTo>
                  <a:pt x="47371" y="72682"/>
                </a:lnTo>
                <a:lnTo>
                  <a:pt x="45516" y="72631"/>
                </a:lnTo>
                <a:lnTo>
                  <a:pt x="41986" y="72567"/>
                </a:lnTo>
                <a:lnTo>
                  <a:pt x="41986" y="13258"/>
                </a:lnTo>
                <a:lnTo>
                  <a:pt x="49237" y="11925"/>
                </a:lnTo>
                <a:lnTo>
                  <a:pt x="54813" y="11252"/>
                </a:lnTo>
                <a:lnTo>
                  <a:pt x="68554" y="11252"/>
                </a:lnTo>
                <a:lnTo>
                  <a:pt x="76174" y="14046"/>
                </a:lnTo>
                <a:lnTo>
                  <a:pt x="87693" y="25196"/>
                </a:lnTo>
                <a:lnTo>
                  <a:pt x="90665" y="32423"/>
                </a:lnTo>
                <a:lnTo>
                  <a:pt x="90665" y="7251"/>
                </a:lnTo>
                <a:lnTo>
                  <a:pt x="53695" y="3251"/>
                </a:lnTo>
                <a:lnTo>
                  <a:pt x="0" y="3251"/>
                </a:lnTo>
                <a:lnTo>
                  <a:pt x="0" y="7150"/>
                </a:lnTo>
                <a:lnTo>
                  <a:pt x="11150" y="7150"/>
                </a:lnTo>
                <a:lnTo>
                  <a:pt x="15240" y="8712"/>
                </a:lnTo>
                <a:lnTo>
                  <a:pt x="18211" y="11772"/>
                </a:lnTo>
                <a:lnTo>
                  <a:pt x="20256" y="13957"/>
                </a:lnTo>
                <a:lnTo>
                  <a:pt x="21183" y="19545"/>
                </a:lnTo>
                <a:lnTo>
                  <a:pt x="21056" y="129628"/>
                </a:lnTo>
                <a:lnTo>
                  <a:pt x="20434" y="133934"/>
                </a:lnTo>
                <a:lnTo>
                  <a:pt x="18935" y="136118"/>
                </a:lnTo>
                <a:lnTo>
                  <a:pt x="16167" y="140042"/>
                </a:lnTo>
                <a:lnTo>
                  <a:pt x="11709" y="141998"/>
                </a:lnTo>
                <a:lnTo>
                  <a:pt x="0" y="141998"/>
                </a:lnTo>
                <a:lnTo>
                  <a:pt x="0" y="145884"/>
                </a:lnTo>
                <a:lnTo>
                  <a:pt x="63169" y="145884"/>
                </a:lnTo>
                <a:lnTo>
                  <a:pt x="63169" y="141998"/>
                </a:lnTo>
                <a:lnTo>
                  <a:pt x="51828" y="141998"/>
                </a:lnTo>
                <a:lnTo>
                  <a:pt x="47752" y="140462"/>
                </a:lnTo>
                <a:lnTo>
                  <a:pt x="44958" y="137363"/>
                </a:lnTo>
                <a:lnTo>
                  <a:pt x="42913" y="135191"/>
                </a:lnTo>
                <a:lnTo>
                  <a:pt x="41986" y="129628"/>
                </a:lnTo>
                <a:lnTo>
                  <a:pt x="41986" y="79209"/>
                </a:lnTo>
                <a:lnTo>
                  <a:pt x="44221" y="79336"/>
                </a:lnTo>
                <a:lnTo>
                  <a:pt x="45339" y="79362"/>
                </a:lnTo>
                <a:lnTo>
                  <a:pt x="46443" y="79413"/>
                </a:lnTo>
                <a:lnTo>
                  <a:pt x="50723" y="79413"/>
                </a:lnTo>
                <a:lnTo>
                  <a:pt x="57404" y="79209"/>
                </a:lnTo>
                <a:lnTo>
                  <a:pt x="107378" y="145884"/>
                </a:lnTo>
                <a:lnTo>
                  <a:pt x="146761" y="145884"/>
                </a:lnTo>
                <a:lnTo>
                  <a:pt x="146761" y="141998"/>
                </a:lnTo>
                <a:close/>
              </a:path>
              <a:path w="178434" h="146050">
                <a:moveTo>
                  <a:pt x="178155" y="7886"/>
                </a:moveTo>
                <a:lnTo>
                  <a:pt x="177228" y="5168"/>
                </a:lnTo>
                <a:lnTo>
                  <a:pt x="172961" y="1028"/>
                </a:lnTo>
                <a:lnTo>
                  <a:pt x="170167" y="0"/>
                </a:lnTo>
                <a:lnTo>
                  <a:pt x="163664" y="0"/>
                </a:lnTo>
                <a:lnTo>
                  <a:pt x="161074" y="1016"/>
                </a:lnTo>
                <a:lnTo>
                  <a:pt x="157353" y="5105"/>
                </a:lnTo>
                <a:lnTo>
                  <a:pt x="156425" y="8331"/>
                </a:lnTo>
                <a:lnTo>
                  <a:pt x="156425" y="15862"/>
                </a:lnTo>
                <a:lnTo>
                  <a:pt x="157175" y="21666"/>
                </a:lnTo>
                <a:lnTo>
                  <a:pt x="164782" y="61417"/>
                </a:lnTo>
                <a:lnTo>
                  <a:pt x="169621" y="61417"/>
                </a:lnTo>
                <a:lnTo>
                  <a:pt x="178155" y="13843"/>
                </a:lnTo>
                <a:lnTo>
                  <a:pt x="178155" y="7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9903" y="4375124"/>
            <a:ext cx="117475" cy="43180"/>
          </a:xfrm>
          <a:custGeom>
            <a:avLst/>
            <a:gdLst/>
            <a:ahLst/>
            <a:cxnLst/>
            <a:rect l="l" t="t" r="r" b="b"/>
            <a:pathLst>
              <a:path w="117475" h="43179">
                <a:moveTo>
                  <a:pt x="117411" y="34302"/>
                </a:moveTo>
                <a:lnTo>
                  <a:pt x="0" y="34302"/>
                </a:lnTo>
                <a:lnTo>
                  <a:pt x="0" y="42913"/>
                </a:lnTo>
                <a:lnTo>
                  <a:pt x="117411" y="42913"/>
                </a:lnTo>
                <a:lnTo>
                  <a:pt x="117411" y="34302"/>
                </a:lnTo>
                <a:close/>
              </a:path>
              <a:path w="117475" h="43179">
                <a:moveTo>
                  <a:pt x="117411" y="0"/>
                </a:moveTo>
                <a:lnTo>
                  <a:pt x="0" y="0"/>
                </a:lnTo>
                <a:lnTo>
                  <a:pt x="0" y="8636"/>
                </a:lnTo>
                <a:lnTo>
                  <a:pt x="117411" y="8636"/>
                </a:lnTo>
                <a:lnTo>
                  <a:pt x="117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4941" y="4318425"/>
            <a:ext cx="481341" cy="1960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31335" y="4318425"/>
            <a:ext cx="333650" cy="1960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2341" y="4368811"/>
            <a:ext cx="179354" cy="1021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0028" y="4318425"/>
            <a:ext cx="222000" cy="1956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0574"/>
            <a:ext cx="6722109" cy="353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Reduction</a:t>
            </a:r>
            <a:r>
              <a:rPr sz="24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Reactions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Nucleophilic</a:t>
            </a:r>
            <a:r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Additions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Condensation Reactions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Hydride </a:t>
            </a:r>
            <a:r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Transfer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Reaction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Condensation Reactions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ammonia</a:t>
            </a:r>
            <a:r>
              <a:rPr sz="2400" spc="-1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derivatives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Reaction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Phosphine</a:t>
            </a:r>
            <a:r>
              <a:rPr sz="24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derivatives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Oxidation</a:t>
            </a:r>
            <a:r>
              <a:rPr sz="24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Reactions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Polymerisation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9797" y="271983"/>
            <a:ext cx="186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3998" y="920243"/>
            <a:ext cx="1395280" cy="15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4508" y="920254"/>
            <a:ext cx="649605" cy="156845"/>
          </a:xfrm>
          <a:custGeom>
            <a:avLst/>
            <a:gdLst/>
            <a:ahLst/>
            <a:cxnLst/>
            <a:rect l="l" t="t" r="r" b="b"/>
            <a:pathLst>
              <a:path w="649605" h="156844">
                <a:moveTo>
                  <a:pt x="51904" y="149809"/>
                </a:moveTo>
                <a:lnTo>
                  <a:pt x="46621" y="149809"/>
                </a:lnTo>
                <a:lnTo>
                  <a:pt x="43027" y="149250"/>
                </a:lnTo>
                <a:lnTo>
                  <a:pt x="39179" y="147154"/>
                </a:lnTo>
                <a:lnTo>
                  <a:pt x="37744" y="145643"/>
                </a:lnTo>
                <a:lnTo>
                  <a:pt x="35890" y="141655"/>
                </a:lnTo>
                <a:lnTo>
                  <a:pt x="35433" y="137477"/>
                </a:lnTo>
                <a:lnTo>
                  <a:pt x="35433" y="0"/>
                </a:lnTo>
                <a:lnTo>
                  <a:pt x="30416" y="0"/>
                </a:lnTo>
                <a:lnTo>
                  <a:pt x="0" y="12153"/>
                </a:lnTo>
                <a:lnTo>
                  <a:pt x="1905" y="15951"/>
                </a:lnTo>
                <a:lnTo>
                  <a:pt x="4876" y="14808"/>
                </a:lnTo>
                <a:lnTo>
                  <a:pt x="7327" y="14236"/>
                </a:lnTo>
                <a:lnTo>
                  <a:pt x="11023" y="14236"/>
                </a:lnTo>
                <a:lnTo>
                  <a:pt x="12509" y="14808"/>
                </a:lnTo>
                <a:lnTo>
                  <a:pt x="14795" y="16510"/>
                </a:lnTo>
                <a:lnTo>
                  <a:pt x="15646" y="18415"/>
                </a:lnTo>
                <a:lnTo>
                  <a:pt x="16675" y="23355"/>
                </a:lnTo>
                <a:lnTo>
                  <a:pt x="16941" y="30378"/>
                </a:lnTo>
                <a:lnTo>
                  <a:pt x="16941" y="137477"/>
                </a:lnTo>
                <a:lnTo>
                  <a:pt x="6578" y="149809"/>
                </a:lnTo>
                <a:lnTo>
                  <a:pt x="1905" y="149809"/>
                </a:lnTo>
                <a:lnTo>
                  <a:pt x="1905" y="153606"/>
                </a:lnTo>
                <a:lnTo>
                  <a:pt x="51904" y="153606"/>
                </a:lnTo>
                <a:lnTo>
                  <a:pt x="51904" y="149809"/>
                </a:lnTo>
                <a:close/>
              </a:path>
              <a:path w="649605" h="156844">
                <a:moveTo>
                  <a:pt x="100253" y="7975"/>
                </a:moveTo>
                <a:lnTo>
                  <a:pt x="99148" y="5308"/>
                </a:lnTo>
                <a:lnTo>
                  <a:pt x="94780" y="1130"/>
                </a:lnTo>
                <a:lnTo>
                  <a:pt x="92113" y="190"/>
                </a:lnTo>
                <a:lnTo>
                  <a:pt x="89001" y="0"/>
                </a:lnTo>
                <a:lnTo>
                  <a:pt x="85813" y="190"/>
                </a:lnTo>
                <a:lnTo>
                  <a:pt x="83134" y="1130"/>
                </a:lnTo>
                <a:lnTo>
                  <a:pt x="78740" y="5308"/>
                </a:lnTo>
                <a:lnTo>
                  <a:pt x="77635" y="7975"/>
                </a:lnTo>
                <a:lnTo>
                  <a:pt x="77635" y="14046"/>
                </a:lnTo>
                <a:lnTo>
                  <a:pt x="78765" y="16700"/>
                </a:lnTo>
                <a:lnTo>
                  <a:pt x="83223" y="20878"/>
                </a:lnTo>
                <a:lnTo>
                  <a:pt x="85890" y="22021"/>
                </a:lnTo>
                <a:lnTo>
                  <a:pt x="92113" y="22021"/>
                </a:lnTo>
                <a:lnTo>
                  <a:pt x="94780" y="20878"/>
                </a:lnTo>
                <a:lnTo>
                  <a:pt x="99148" y="16700"/>
                </a:lnTo>
                <a:lnTo>
                  <a:pt x="100253" y="14046"/>
                </a:lnTo>
                <a:lnTo>
                  <a:pt x="100253" y="7975"/>
                </a:lnTo>
                <a:close/>
              </a:path>
              <a:path w="649605" h="156844">
                <a:moveTo>
                  <a:pt x="113728" y="149809"/>
                </a:moveTo>
                <a:lnTo>
                  <a:pt x="108902" y="149809"/>
                </a:lnTo>
                <a:lnTo>
                  <a:pt x="105575" y="149250"/>
                </a:lnTo>
                <a:lnTo>
                  <a:pt x="101942" y="147345"/>
                </a:lnTo>
                <a:lnTo>
                  <a:pt x="100571" y="145821"/>
                </a:lnTo>
                <a:lnTo>
                  <a:pt x="98717" y="141655"/>
                </a:lnTo>
                <a:lnTo>
                  <a:pt x="98234" y="137477"/>
                </a:lnTo>
                <a:lnTo>
                  <a:pt x="98234" y="66268"/>
                </a:lnTo>
                <a:lnTo>
                  <a:pt x="98234" y="51828"/>
                </a:lnTo>
                <a:lnTo>
                  <a:pt x="93357" y="51828"/>
                </a:lnTo>
                <a:lnTo>
                  <a:pt x="62611" y="63982"/>
                </a:lnTo>
                <a:lnTo>
                  <a:pt x="64160" y="67779"/>
                </a:lnTo>
                <a:lnTo>
                  <a:pt x="67144" y="66840"/>
                </a:lnTo>
                <a:lnTo>
                  <a:pt x="69659" y="66268"/>
                </a:lnTo>
                <a:lnTo>
                  <a:pt x="73685" y="66268"/>
                </a:lnTo>
                <a:lnTo>
                  <a:pt x="75209" y="66649"/>
                </a:lnTo>
                <a:lnTo>
                  <a:pt x="79768" y="82410"/>
                </a:lnTo>
                <a:lnTo>
                  <a:pt x="79768" y="137477"/>
                </a:lnTo>
                <a:lnTo>
                  <a:pt x="69138" y="149809"/>
                </a:lnTo>
                <a:lnTo>
                  <a:pt x="64160" y="149809"/>
                </a:lnTo>
                <a:lnTo>
                  <a:pt x="64160" y="153606"/>
                </a:lnTo>
                <a:lnTo>
                  <a:pt x="113728" y="153606"/>
                </a:lnTo>
                <a:lnTo>
                  <a:pt x="113728" y="149809"/>
                </a:lnTo>
                <a:close/>
              </a:path>
              <a:path w="649605" h="156844">
                <a:moveTo>
                  <a:pt x="182333" y="134048"/>
                </a:moveTo>
                <a:lnTo>
                  <a:pt x="178003" y="134048"/>
                </a:lnTo>
                <a:lnTo>
                  <a:pt x="176720" y="136906"/>
                </a:lnTo>
                <a:lnTo>
                  <a:pt x="174955" y="139179"/>
                </a:lnTo>
                <a:lnTo>
                  <a:pt x="170357" y="142024"/>
                </a:lnTo>
                <a:lnTo>
                  <a:pt x="167982" y="142786"/>
                </a:lnTo>
                <a:lnTo>
                  <a:pt x="162547" y="142786"/>
                </a:lnTo>
                <a:lnTo>
                  <a:pt x="160121" y="141655"/>
                </a:lnTo>
                <a:lnTo>
                  <a:pt x="156337" y="137287"/>
                </a:lnTo>
                <a:lnTo>
                  <a:pt x="155384" y="132918"/>
                </a:lnTo>
                <a:lnTo>
                  <a:pt x="155384" y="62280"/>
                </a:lnTo>
                <a:lnTo>
                  <a:pt x="179209" y="62280"/>
                </a:lnTo>
                <a:lnTo>
                  <a:pt x="179209" y="54686"/>
                </a:lnTo>
                <a:lnTo>
                  <a:pt x="155384" y="54686"/>
                </a:lnTo>
                <a:lnTo>
                  <a:pt x="155384" y="22212"/>
                </a:lnTo>
                <a:lnTo>
                  <a:pt x="151942" y="22212"/>
                </a:lnTo>
                <a:lnTo>
                  <a:pt x="129133" y="54495"/>
                </a:lnTo>
                <a:lnTo>
                  <a:pt x="120878" y="58674"/>
                </a:lnTo>
                <a:lnTo>
                  <a:pt x="120878" y="62280"/>
                </a:lnTo>
                <a:lnTo>
                  <a:pt x="137020" y="62280"/>
                </a:lnTo>
                <a:lnTo>
                  <a:pt x="137020" y="135953"/>
                </a:lnTo>
                <a:lnTo>
                  <a:pt x="137807" y="141274"/>
                </a:lnTo>
                <a:lnTo>
                  <a:pt x="140919" y="148107"/>
                </a:lnTo>
                <a:lnTo>
                  <a:pt x="143332" y="150761"/>
                </a:lnTo>
                <a:lnTo>
                  <a:pt x="149860" y="154368"/>
                </a:lnTo>
                <a:lnTo>
                  <a:pt x="153200" y="155321"/>
                </a:lnTo>
                <a:lnTo>
                  <a:pt x="161671" y="155321"/>
                </a:lnTo>
                <a:lnTo>
                  <a:pt x="166560" y="153606"/>
                </a:lnTo>
                <a:lnTo>
                  <a:pt x="176060" y="146392"/>
                </a:lnTo>
                <a:lnTo>
                  <a:pt x="179743" y="141084"/>
                </a:lnTo>
                <a:lnTo>
                  <a:pt x="182333" y="134048"/>
                </a:lnTo>
                <a:close/>
              </a:path>
              <a:path w="649605" h="156844">
                <a:moveTo>
                  <a:pt x="294894" y="149809"/>
                </a:moveTo>
                <a:lnTo>
                  <a:pt x="290144" y="149809"/>
                </a:lnTo>
                <a:lnTo>
                  <a:pt x="286880" y="149250"/>
                </a:lnTo>
                <a:lnTo>
                  <a:pt x="283298" y="147345"/>
                </a:lnTo>
                <a:lnTo>
                  <a:pt x="282041" y="145821"/>
                </a:lnTo>
                <a:lnTo>
                  <a:pt x="280263" y="141833"/>
                </a:lnTo>
                <a:lnTo>
                  <a:pt x="279742" y="137668"/>
                </a:lnTo>
                <a:lnTo>
                  <a:pt x="279742" y="84112"/>
                </a:lnTo>
                <a:lnTo>
                  <a:pt x="279044" y="75755"/>
                </a:lnTo>
                <a:lnTo>
                  <a:pt x="275628" y="64363"/>
                </a:lnTo>
                <a:lnTo>
                  <a:pt x="272542" y="59613"/>
                </a:lnTo>
                <a:lnTo>
                  <a:pt x="264223" y="53352"/>
                </a:lnTo>
                <a:lnTo>
                  <a:pt x="259257" y="51828"/>
                </a:lnTo>
                <a:lnTo>
                  <a:pt x="248640" y="51828"/>
                </a:lnTo>
                <a:lnTo>
                  <a:pt x="219392" y="72529"/>
                </a:lnTo>
                <a:lnTo>
                  <a:pt x="219392" y="0"/>
                </a:lnTo>
                <a:lnTo>
                  <a:pt x="214261" y="0"/>
                </a:lnTo>
                <a:lnTo>
                  <a:pt x="183756" y="12153"/>
                </a:lnTo>
                <a:lnTo>
                  <a:pt x="185318" y="15951"/>
                </a:lnTo>
                <a:lnTo>
                  <a:pt x="191325" y="14236"/>
                </a:lnTo>
                <a:lnTo>
                  <a:pt x="194818" y="14236"/>
                </a:lnTo>
                <a:lnTo>
                  <a:pt x="200901" y="30568"/>
                </a:lnTo>
                <a:lnTo>
                  <a:pt x="200901" y="137477"/>
                </a:lnTo>
                <a:lnTo>
                  <a:pt x="189839" y="149809"/>
                </a:lnTo>
                <a:lnTo>
                  <a:pt x="185318" y="149809"/>
                </a:lnTo>
                <a:lnTo>
                  <a:pt x="185318" y="153606"/>
                </a:lnTo>
                <a:lnTo>
                  <a:pt x="235864" y="153606"/>
                </a:lnTo>
                <a:lnTo>
                  <a:pt x="235864" y="149809"/>
                </a:lnTo>
                <a:lnTo>
                  <a:pt x="230682" y="149809"/>
                </a:lnTo>
                <a:lnTo>
                  <a:pt x="227012" y="149250"/>
                </a:lnTo>
                <a:lnTo>
                  <a:pt x="222796" y="146964"/>
                </a:lnTo>
                <a:lnTo>
                  <a:pt x="221348" y="145643"/>
                </a:lnTo>
                <a:lnTo>
                  <a:pt x="219773" y="142405"/>
                </a:lnTo>
                <a:lnTo>
                  <a:pt x="219392" y="138036"/>
                </a:lnTo>
                <a:lnTo>
                  <a:pt x="219392" y="78994"/>
                </a:lnTo>
                <a:lnTo>
                  <a:pt x="224878" y="73291"/>
                </a:lnTo>
                <a:lnTo>
                  <a:pt x="229590" y="69684"/>
                </a:lnTo>
                <a:lnTo>
                  <a:pt x="237464" y="65887"/>
                </a:lnTo>
                <a:lnTo>
                  <a:pt x="241249" y="64935"/>
                </a:lnTo>
                <a:lnTo>
                  <a:pt x="248450" y="64935"/>
                </a:lnTo>
                <a:lnTo>
                  <a:pt x="261251" y="85445"/>
                </a:lnTo>
                <a:lnTo>
                  <a:pt x="261137" y="140322"/>
                </a:lnTo>
                <a:lnTo>
                  <a:pt x="260197" y="144310"/>
                </a:lnTo>
                <a:lnTo>
                  <a:pt x="258876" y="146202"/>
                </a:lnTo>
                <a:lnTo>
                  <a:pt x="255181" y="149059"/>
                </a:lnTo>
                <a:lnTo>
                  <a:pt x="251866" y="149809"/>
                </a:lnTo>
                <a:lnTo>
                  <a:pt x="244779" y="149809"/>
                </a:lnTo>
                <a:lnTo>
                  <a:pt x="244779" y="153606"/>
                </a:lnTo>
                <a:lnTo>
                  <a:pt x="294894" y="153606"/>
                </a:lnTo>
                <a:lnTo>
                  <a:pt x="294894" y="149809"/>
                </a:lnTo>
                <a:close/>
              </a:path>
              <a:path w="649605" h="156844">
                <a:moveTo>
                  <a:pt x="340652" y="7975"/>
                </a:moveTo>
                <a:lnTo>
                  <a:pt x="339559" y="5308"/>
                </a:lnTo>
                <a:lnTo>
                  <a:pt x="335178" y="1130"/>
                </a:lnTo>
                <a:lnTo>
                  <a:pt x="332524" y="190"/>
                </a:lnTo>
                <a:lnTo>
                  <a:pt x="329412" y="0"/>
                </a:lnTo>
                <a:lnTo>
                  <a:pt x="326212" y="190"/>
                </a:lnTo>
                <a:lnTo>
                  <a:pt x="323532" y="1130"/>
                </a:lnTo>
                <a:lnTo>
                  <a:pt x="319138" y="5308"/>
                </a:lnTo>
                <a:lnTo>
                  <a:pt x="318046" y="7975"/>
                </a:lnTo>
                <a:lnTo>
                  <a:pt x="318046" y="14046"/>
                </a:lnTo>
                <a:lnTo>
                  <a:pt x="319163" y="16700"/>
                </a:lnTo>
                <a:lnTo>
                  <a:pt x="323634" y="20878"/>
                </a:lnTo>
                <a:lnTo>
                  <a:pt x="326288" y="22021"/>
                </a:lnTo>
                <a:lnTo>
                  <a:pt x="332524" y="22021"/>
                </a:lnTo>
                <a:lnTo>
                  <a:pt x="335178" y="20878"/>
                </a:lnTo>
                <a:lnTo>
                  <a:pt x="339559" y="16700"/>
                </a:lnTo>
                <a:lnTo>
                  <a:pt x="340652" y="14046"/>
                </a:lnTo>
                <a:lnTo>
                  <a:pt x="340652" y="7975"/>
                </a:lnTo>
                <a:close/>
              </a:path>
              <a:path w="649605" h="156844">
                <a:moveTo>
                  <a:pt x="354126" y="149809"/>
                </a:moveTo>
                <a:lnTo>
                  <a:pt x="349300" y="149809"/>
                </a:lnTo>
                <a:lnTo>
                  <a:pt x="345973" y="149250"/>
                </a:lnTo>
                <a:lnTo>
                  <a:pt x="342353" y="147345"/>
                </a:lnTo>
                <a:lnTo>
                  <a:pt x="340982" y="145821"/>
                </a:lnTo>
                <a:lnTo>
                  <a:pt x="339115" y="141655"/>
                </a:lnTo>
                <a:lnTo>
                  <a:pt x="338645" y="137477"/>
                </a:lnTo>
                <a:lnTo>
                  <a:pt x="338645" y="66268"/>
                </a:lnTo>
                <a:lnTo>
                  <a:pt x="338645" y="51828"/>
                </a:lnTo>
                <a:lnTo>
                  <a:pt x="333756" y="51828"/>
                </a:lnTo>
                <a:lnTo>
                  <a:pt x="303009" y="63982"/>
                </a:lnTo>
                <a:lnTo>
                  <a:pt x="304571" y="67779"/>
                </a:lnTo>
                <a:lnTo>
                  <a:pt x="307555" y="66840"/>
                </a:lnTo>
                <a:lnTo>
                  <a:pt x="310057" y="66268"/>
                </a:lnTo>
                <a:lnTo>
                  <a:pt x="314083" y="66268"/>
                </a:lnTo>
                <a:lnTo>
                  <a:pt x="315607" y="66649"/>
                </a:lnTo>
                <a:lnTo>
                  <a:pt x="320154" y="82410"/>
                </a:lnTo>
                <a:lnTo>
                  <a:pt x="320154" y="137477"/>
                </a:lnTo>
                <a:lnTo>
                  <a:pt x="309549" y="149809"/>
                </a:lnTo>
                <a:lnTo>
                  <a:pt x="304571" y="149809"/>
                </a:lnTo>
                <a:lnTo>
                  <a:pt x="304571" y="153606"/>
                </a:lnTo>
                <a:lnTo>
                  <a:pt x="354126" y="153606"/>
                </a:lnTo>
                <a:lnTo>
                  <a:pt x="354126" y="149809"/>
                </a:lnTo>
                <a:close/>
              </a:path>
              <a:path w="649605" h="156844">
                <a:moveTo>
                  <a:pt x="472719" y="144500"/>
                </a:moveTo>
                <a:lnTo>
                  <a:pt x="471195" y="140703"/>
                </a:lnTo>
                <a:lnTo>
                  <a:pt x="468350" y="142024"/>
                </a:lnTo>
                <a:lnTo>
                  <a:pt x="465683" y="142595"/>
                </a:lnTo>
                <a:lnTo>
                  <a:pt x="461695" y="142595"/>
                </a:lnTo>
                <a:lnTo>
                  <a:pt x="460362" y="142024"/>
                </a:lnTo>
                <a:lnTo>
                  <a:pt x="457898" y="140131"/>
                </a:lnTo>
                <a:lnTo>
                  <a:pt x="456946" y="138226"/>
                </a:lnTo>
                <a:lnTo>
                  <a:pt x="455803" y="133108"/>
                </a:lnTo>
                <a:lnTo>
                  <a:pt x="455612" y="54686"/>
                </a:lnTo>
                <a:lnTo>
                  <a:pt x="420839" y="54686"/>
                </a:lnTo>
                <a:lnTo>
                  <a:pt x="420839" y="58674"/>
                </a:lnTo>
                <a:lnTo>
                  <a:pt x="427482" y="58864"/>
                </a:lnTo>
                <a:lnTo>
                  <a:pt x="431863" y="59994"/>
                </a:lnTo>
                <a:lnTo>
                  <a:pt x="436232" y="63982"/>
                </a:lnTo>
                <a:lnTo>
                  <a:pt x="437184" y="67779"/>
                </a:lnTo>
                <a:lnTo>
                  <a:pt x="437184" y="129311"/>
                </a:lnTo>
                <a:lnTo>
                  <a:pt x="431673" y="134810"/>
                </a:lnTo>
                <a:lnTo>
                  <a:pt x="426923" y="138607"/>
                </a:lnTo>
                <a:lnTo>
                  <a:pt x="418744" y="142405"/>
                </a:lnTo>
                <a:lnTo>
                  <a:pt x="415137" y="143357"/>
                </a:lnTo>
                <a:lnTo>
                  <a:pt x="407339" y="143357"/>
                </a:lnTo>
                <a:lnTo>
                  <a:pt x="403352" y="142024"/>
                </a:lnTo>
                <a:lnTo>
                  <a:pt x="396697" y="136334"/>
                </a:lnTo>
                <a:lnTo>
                  <a:pt x="395008" y="130251"/>
                </a:lnTo>
                <a:lnTo>
                  <a:pt x="395008" y="54686"/>
                </a:lnTo>
                <a:lnTo>
                  <a:pt x="359283" y="54686"/>
                </a:lnTo>
                <a:lnTo>
                  <a:pt x="359283" y="58674"/>
                </a:lnTo>
                <a:lnTo>
                  <a:pt x="364617" y="58674"/>
                </a:lnTo>
                <a:lnTo>
                  <a:pt x="368312" y="59055"/>
                </a:lnTo>
                <a:lnTo>
                  <a:pt x="372389" y="61137"/>
                </a:lnTo>
                <a:lnTo>
                  <a:pt x="373938" y="62471"/>
                </a:lnTo>
                <a:lnTo>
                  <a:pt x="376021" y="66078"/>
                </a:lnTo>
                <a:lnTo>
                  <a:pt x="376542" y="69303"/>
                </a:lnTo>
                <a:lnTo>
                  <a:pt x="376542" y="127406"/>
                </a:lnTo>
                <a:lnTo>
                  <a:pt x="377355" y="134429"/>
                </a:lnTo>
                <a:lnTo>
                  <a:pt x="380619" y="144500"/>
                </a:lnTo>
                <a:lnTo>
                  <a:pt x="383527" y="148678"/>
                </a:lnTo>
                <a:lnTo>
                  <a:pt x="391909" y="155130"/>
                </a:lnTo>
                <a:lnTo>
                  <a:pt x="396887" y="156654"/>
                </a:lnTo>
                <a:lnTo>
                  <a:pt x="407720" y="156654"/>
                </a:lnTo>
                <a:lnTo>
                  <a:pt x="437184" y="135763"/>
                </a:lnTo>
                <a:lnTo>
                  <a:pt x="437184" y="156654"/>
                </a:lnTo>
                <a:lnTo>
                  <a:pt x="442315" y="156654"/>
                </a:lnTo>
                <a:lnTo>
                  <a:pt x="472719" y="144500"/>
                </a:lnTo>
                <a:close/>
              </a:path>
              <a:path w="649605" h="156844">
                <a:moveTo>
                  <a:pt x="649452" y="149809"/>
                </a:moveTo>
                <a:lnTo>
                  <a:pt x="644893" y="149809"/>
                </a:lnTo>
                <a:lnTo>
                  <a:pt x="641667" y="149250"/>
                </a:lnTo>
                <a:lnTo>
                  <a:pt x="637679" y="146964"/>
                </a:lnTo>
                <a:lnTo>
                  <a:pt x="636346" y="145643"/>
                </a:lnTo>
                <a:lnTo>
                  <a:pt x="634631" y="141833"/>
                </a:lnTo>
                <a:lnTo>
                  <a:pt x="634060" y="137477"/>
                </a:lnTo>
                <a:lnTo>
                  <a:pt x="634060" y="79933"/>
                </a:lnTo>
                <a:lnTo>
                  <a:pt x="633298" y="73291"/>
                </a:lnTo>
                <a:lnTo>
                  <a:pt x="629119" y="63042"/>
                </a:lnTo>
                <a:lnTo>
                  <a:pt x="625894" y="58674"/>
                </a:lnTo>
                <a:lnTo>
                  <a:pt x="617524" y="53162"/>
                </a:lnTo>
                <a:lnTo>
                  <a:pt x="612584" y="51828"/>
                </a:lnTo>
                <a:lnTo>
                  <a:pt x="601751" y="51828"/>
                </a:lnTo>
                <a:lnTo>
                  <a:pt x="571538" y="72910"/>
                </a:lnTo>
                <a:lnTo>
                  <a:pt x="570014" y="66078"/>
                </a:lnTo>
                <a:lnTo>
                  <a:pt x="566978" y="60756"/>
                </a:lnTo>
                <a:lnTo>
                  <a:pt x="557860" y="53543"/>
                </a:lnTo>
                <a:lnTo>
                  <a:pt x="552348" y="51828"/>
                </a:lnTo>
                <a:lnTo>
                  <a:pt x="542086" y="51828"/>
                </a:lnTo>
                <a:lnTo>
                  <a:pt x="510540" y="72910"/>
                </a:lnTo>
                <a:lnTo>
                  <a:pt x="510540" y="51828"/>
                </a:lnTo>
                <a:lnTo>
                  <a:pt x="505790" y="51828"/>
                </a:lnTo>
                <a:lnTo>
                  <a:pt x="474992" y="63982"/>
                </a:lnTo>
                <a:lnTo>
                  <a:pt x="476707" y="67779"/>
                </a:lnTo>
                <a:lnTo>
                  <a:pt x="482028" y="66268"/>
                </a:lnTo>
                <a:lnTo>
                  <a:pt x="486016" y="66268"/>
                </a:lnTo>
                <a:lnTo>
                  <a:pt x="492099" y="82600"/>
                </a:lnTo>
                <a:lnTo>
                  <a:pt x="492099" y="137477"/>
                </a:lnTo>
                <a:lnTo>
                  <a:pt x="481266" y="149809"/>
                </a:lnTo>
                <a:lnTo>
                  <a:pt x="476707" y="149809"/>
                </a:lnTo>
                <a:lnTo>
                  <a:pt x="476707" y="153606"/>
                </a:lnTo>
                <a:lnTo>
                  <a:pt x="527075" y="153606"/>
                </a:lnTo>
                <a:lnTo>
                  <a:pt x="527075" y="149809"/>
                </a:lnTo>
                <a:lnTo>
                  <a:pt x="521563" y="149809"/>
                </a:lnTo>
                <a:lnTo>
                  <a:pt x="517753" y="149250"/>
                </a:lnTo>
                <a:lnTo>
                  <a:pt x="514146" y="147345"/>
                </a:lnTo>
                <a:lnTo>
                  <a:pt x="512813" y="145821"/>
                </a:lnTo>
                <a:lnTo>
                  <a:pt x="510921" y="142024"/>
                </a:lnTo>
                <a:lnTo>
                  <a:pt x="510540" y="137858"/>
                </a:lnTo>
                <a:lnTo>
                  <a:pt x="510540" y="78232"/>
                </a:lnTo>
                <a:lnTo>
                  <a:pt x="513765" y="74434"/>
                </a:lnTo>
                <a:lnTo>
                  <a:pt x="518515" y="70827"/>
                </a:lnTo>
                <a:lnTo>
                  <a:pt x="528586" y="65506"/>
                </a:lnTo>
                <a:lnTo>
                  <a:pt x="532587" y="64554"/>
                </a:lnTo>
                <a:lnTo>
                  <a:pt x="542467" y="64554"/>
                </a:lnTo>
                <a:lnTo>
                  <a:pt x="547027" y="66840"/>
                </a:lnTo>
                <a:lnTo>
                  <a:pt x="550443" y="71386"/>
                </a:lnTo>
                <a:lnTo>
                  <a:pt x="552729" y="75006"/>
                </a:lnTo>
                <a:lnTo>
                  <a:pt x="554050" y="80695"/>
                </a:lnTo>
                <a:lnTo>
                  <a:pt x="553859" y="140893"/>
                </a:lnTo>
                <a:lnTo>
                  <a:pt x="552729" y="144691"/>
                </a:lnTo>
                <a:lnTo>
                  <a:pt x="551205" y="146583"/>
                </a:lnTo>
                <a:lnTo>
                  <a:pt x="547027" y="149250"/>
                </a:lnTo>
                <a:lnTo>
                  <a:pt x="543039" y="149809"/>
                </a:lnTo>
                <a:lnTo>
                  <a:pt x="537527" y="149809"/>
                </a:lnTo>
                <a:lnTo>
                  <a:pt x="537527" y="153606"/>
                </a:lnTo>
                <a:lnTo>
                  <a:pt x="589026" y="153606"/>
                </a:lnTo>
                <a:lnTo>
                  <a:pt x="589026" y="149809"/>
                </a:lnTo>
                <a:lnTo>
                  <a:pt x="583895" y="149809"/>
                </a:lnTo>
                <a:lnTo>
                  <a:pt x="580085" y="149250"/>
                </a:lnTo>
                <a:lnTo>
                  <a:pt x="575906" y="146964"/>
                </a:lnTo>
                <a:lnTo>
                  <a:pt x="574395" y="145643"/>
                </a:lnTo>
                <a:lnTo>
                  <a:pt x="572871" y="142405"/>
                </a:lnTo>
                <a:lnTo>
                  <a:pt x="572490" y="138036"/>
                </a:lnTo>
                <a:lnTo>
                  <a:pt x="572490" y="84112"/>
                </a:lnTo>
                <a:lnTo>
                  <a:pt x="572109" y="79552"/>
                </a:lnTo>
                <a:lnTo>
                  <a:pt x="594728" y="64744"/>
                </a:lnTo>
                <a:lnTo>
                  <a:pt x="604989" y="64744"/>
                </a:lnTo>
                <a:lnTo>
                  <a:pt x="609739" y="67030"/>
                </a:lnTo>
                <a:lnTo>
                  <a:pt x="614680" y="75006"/>
                </a:lnTo>
                <a:lnTo>
                  <a:pt x="615632" y="80695"/>
                </a:lnTo>
                <a:lnTo>
                  <a:pt x="615442" y="140512"/>
                </a:lnTo>
                <a:lnTo>
                  <a:pt x="614489" y="144310"/>
                </a:lnTo>
                <a:lnTo>
                  <a:pt x="613156" y="146202"/>
                </a:lnTo>
                <a:lnTo>
                  <a:pt x="608977" y="149059"/>
                </a:lnTo>
                <a:lnTo>
                  <a:pt x="605561" y="149809"/>
                </a:lnTo>
                <a:lnTo>
                  <a:pt x="599097" y="149809"/>
                </a:lnTo>
                <a:lnTo>
                  <a:pt x="599097" y="153606"/>
                </a:lnTo>
                <a:lnTo>
                  <a:pt x="649452" y="153606"/>
                </a:lnTo>
                <a:lnTo>
                  <a:pt x="649452" y="1498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536" y="920243"/>
            <a:ext cx="1722735" cy="201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073" y="972082"/>
            <a:ext cx="183665" cy="104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3444" y="920243"/>
            <a:ext cx="1823458" cy="201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561" y="1807019"/>
            <a:ext cx="623570" cy="153670"/>
          </a:xfrm>
          <a:custGeom>
            <a:avLst/>
            <a:gdLst/>
            <a:ahLst/>
            <a:cxnLst/>
            <a:rect l="l" t="t" r="r" b="b"/>
            <a:pathLst>
              <a:path w="623569" h="153669">
                <a:moveTo>
                  <a:pt x="150202" y="145821"/>
                </a:moveTo>
                <a:lnTo>
                  <a:pt x="116941" y="127228"/>
                </a:lnTo>
                <a:lnTo>
                  <a:pt x="82727" y="81457"/>
                </a:lnTo>
                <a:lnTo>
                  <a:pt x="80606" y="78613"/>
                </a:lnTo>
                <a:lnTo>
                  <a:pt x="89509" y="76225"/>
                </a:lnTo>
                <a:lnTo>
                  <a:pt x="92951" y="74803"/>
                </a:lnTo>
                <a:lnTo>
                  <a:pt x="97155" y="73075"/>
                </a:lnTo>
                <a:lnTo>
                  <a:pt x="103568" y="69176"/>
                </a:lnTo>
                <a:lnTo>
                  <a:pt x="108724" y="64554"/>
                </a:lnTo>
                <a:lnTo>
                  <a:pt x="114782" y="57912"/>
                </a:lnTo>
                <a:lnTo>
                  <a:pt x="117805" y="50126"/>
                </a:lnTo>
                <a:lnTo>
                  <a:pt x="117805" y="32651"/>
                </a:lnTo>
                <a:lnTo>
                  <a:pt x="115163" y="25438"/>
                </a:lnTo>
                <a:lnTo>
                  <a:pt x="104533" y="13284"/>
                </a:lnTo>
                <a:lnTo>
                  <a:pt x="101892" y="11582"/>
                </a:lnTo>
                <a:lnTo>
                  <a:pt x="98082" y="9105"/>
                </a:lnTo>
                <a:lnTo>
                  <a:pt x="92760" y="7518"/>
                </a:lnTo>
                <a:lnTo>
                  <a:pt x="92760" y="33413"/>
                </a:lnTo>
                <a:lnTo>
                  <a:pt x="92760" y="42532"/>
                </a:lnTo>
                <a:lnTo>
                  <a:pt x="68160" y="72504"/>
                </a:lnTo>
                <a:lnTo>
                  <a:pt x="49212" y="74625"/>
                </a:lnTo>
                <a:lnTo>
                  <a:pt x="48552" y="74803"/>
                </a:lnTo>
                <a:lnTo>
                  <a:pt x="47701" y="74625"/>
                </a:lnTo>
                <a:lnTo>
                  <a:pt x="42976" y="74625"/>
                </a:lnTo>
                <a:lnTo>
                  <a:pt x="42976" y="13665"/>
                </a:lnTo>
                <a:lnTo>
                  <a:pt x="50317" y="12331"/>
                </a:lnTo>
                <a:lnTo>
                  <a:pt x="56159" y="11582"/>
                </a:lnTo>
                <a:lnTo>
                  <a:pt x="70180" y="11582"/>
                </a:lnTo>
                <a:lnTo>
                  <a:pt x="77990" y="14427"/>
                </a:lnTo>
                <a:lnTo>
                  <a:pt x="83896" y="20307"/>
                </a:lnTo>
                <a:lnTo>
                  <a:pt x="89814" y="26009"/>
                </a:lnTo>
                <a:lnTo>
                  <a:pt x="92760" y="33413"/>
                </a:lnTo>
                <a:lnTo>
                  <a:pt x="92760" y="7518"/>
                </a:lnTo>
                <a:lnTo>
                  <a:pt x="54991" y="3416"/>
                </a:lnTo>
                <a:lnTo>
                  <a:pt x="0" y="3416"/>
                </a:lnTo>
                <a:lnTo>
                  <a:pt x="0" y="7404"/>
                </a:lnTo>
                <a:lnTo>
                  <a:pt x="11379" y="7404"/>
                </a:lnTo>
                <a:lnTo>
                  <a:pt x="15697" y="8915"/>
                </a:lnTo>
                <a:lnTo>
                  <a:pt x="18580" y="12141"/>
                </a:lnTo>
                <a:lnTo>
                  <a:pt x="20675" y="14427"/>
                </a:lnTo>
                <a:lnTo>
                  <a:pt x="21704" y="20116"/>
                </a:lnTo>
                <a:lnTo>
                  <a:pt x="21590" y="133108"/>
                </a:lnTo>
                <a:lnTo>
                  <a:pt x="20916" y="137655"/>
                </a:lnTo>
                <a:lnTo>
                  <a:pt x="16624" y="143929"/>
                </a:lnTo>
                <a:lnTo>
                  <a:pt x="12065" y="145821"/>
                </a:lnTo>
                <a:lnTo>
                  <a:pt x="0" y="145821"/>
                </a:lnTo>
                <a:lnTo>
                  <a:pt x="0" y="149809"/>
                </a:lnTo>
                <a:lnTo>
                  <a:pt x="64681" y="149809"/>
                </a:lnTo>
                <a:lnTo>
                  <a:pt x="64681" y="145821"/>
                </a:lnTo>
                <a:lnTo>
                  <a:pt x="53149" y="145821"/>
                </a:lnTo>
                <a:lnTo>
                  <a:pt x="48907" y="144310"/>
                </a:lnTo>
                <a:lnTo>
                  <a:pt x="46101" y="141084"/>
                </a:lnTo>
                <a:lnTo>
                  <a:pt x="44005" y="138988"/>
                </a:lnTo>
                <a:lnTo>
                  <a:pt x="42976" y="133108"/>
                </a:lnTo>
                <a:lnTo>
                  <a:pt x="42976" y="81457"/>
                </a:lnTo>
                <a:lnTo>
                  <a:pt x="45326" y="81457"/>
                </a:lnTo>
                <a:lnTo>
                  <a:pt x="46418" y="81648"/>
                </a:lnTo>
                <a:lnTo>
                  <a:pt x="54991" y="81648"/>
                </a:lnTo>
                <a:lnTo>
                  <a:pt x="58801" y="81457"/>
                </a:lnTo>
                <a:lnTo>
                  <a:pt x="109893" y="149809"/>
                </a:lnTo>
                <a:lnTo>
                  <a:pt x="150202" y="149809"/>
                </a:lnTo>
                <a:lnTo>
                  <a:pt x="150202" y="145821"/>
                </a:lnTo>
                <a:close/>
              </a:path>
              <a:path w="623569" h="153669">
                <a:moveTo>
                  <a:pt x="295186" y="115633"/>
                </a:moveTo>
                <a:lnTo>
                  <a:pt x="291731" y="113360"/>
                </a:lnTo>
                <a:lnTo>
                  <a:pt x="285127" y="121691"/>
                </a:lnTo>
                <a:lnTo>
                  <a:pt x="278815" y="128498"/>
                </a:lnTo>
                <a:lnTo>
                  <a:pt x="241058" y="143738"/>
                </a:lnTo>
                <a:lnTo>
                  <a:pt x="232829" y="143243"/>
                </a:lnTo>
                <a:lnTo>
                  <a:pt x="194868" y="120497"/>
                </a:lnTo>
                <a:lnTo>
                  <a:pt x="184607" y="79171"/>
                </a:lnTo>
                <a:lnTo>
                  <a:pt x="185039" y="67602"/>
                </a:lnTo>
                <a:lnTo>
                  <a:pt x="199821" y="24841"/>
                </a:lnTo>
                <a:lnTo>
                  <a:pt x="237832" y="7785"/>
                </a:lnTo>
                <a:lnTo>
                  <a:pt x="246481" y="8420"/>
                </a:lnTo>
                <a:lnTo>
                  <a:pt x="279895" y="30657"/>
                </a:lnTo>
                <a:lnTo>
                  <a:pt x="288277" y="49936"/>
                </a:lnTo>
                <a:lnTo>
                  <a:pt x="291731" y="49936"/>
                </a:lnTo>
                <a:lnTo>
                  <a:pt x="288277" y="0"/>
                </a:lnTo>
                <a:lnTo>
                  <a:pt x="284378" y="0"/>
                </a:lnTo>
                <a:lnTo>
                  <a:pt x="283552" y="3606"/>
                </a:lnTo>
                <a:lnTo>
                  <a:pt x="282194" y="6261"/>
                </a:lnTo>
                <a:lnTo>
                  <a:pt x="278765" y="9486"/>
                </a:lnTo>
                <a:lnTo>
                  <a:pt x="277037" y="10248"/>
                </a:lnTo>
                <a:lnTo>
                  <a:pt x="273697" y="10248"/>
                </a:lnTo>
                <a:lnTo>
                  <a:pt x="271475" y="9486"/>
                </a:lnTo>
                <a:lnTo>
                  <a:pt x="268351" y="7785"/>
                </a:lnTo>
                <a:lnTo>
                  <a:pt x="260362" y="4394"/>
                </a:lnTo>
                <a:lnTo>
                  <a:pt x="252310" y="1968"/>
                </a:lnTo>
                <a:lnTo>
                  <a:pt x="244208" y="495"/>
                </a:lnTo>
                <a:lnTo>
                  <a:pt x="236042" y="0"/>
                </a:lnTo>
                <a:lnTo>
                  <a:pt x="225729" y="635"/>
                </a:lnTo>
                <a:lnTo>
                  <a:pt x="188849" y="15760"/>
                </a:lnTo>
                <a:lnTo>
                  <a:pt x="164922" y="48094"/>
                </a:lnTo>
                <a:lnTo>
                  <a:pt x="159207" y="78981"/>
                </a:lnTo>
                <a:lnTo>
                  <a:pt x="160172" y="92087"/>
                </a:lnTo>
                <a:lnTo>
                  <a:pt x="185953" y="138087"/>
                </a:lnTo>
                <a:lnTo>
                  <a:pt x="232727" y="153225"/>
                </a:lnTo>
                <a:lnTo>
                  <a:pt x="242773" y="152666"/>
                </a:lnTo>
                <a:lnTo>
                  <a:pt x="282879" y="132435"/>
                </a:lnTo>
                <a:lnTo>
                  <a:pt x="289267" y="124675"/>
                </a:lnTo>
                <a:lnTo>
                  <a:pt x="295186" y="115633"/>
                </a:lnTo>
                <a:close/>
              </a:path>
              <a:path w="623569" h="153669">
                <a:moveTo>
                  <a:pt x="463029" y="3416"/>
                </a:moveTo>
                <a:lnTo>
                  <a:pt x="398437" y="3416"/>
                </a:lnTo>
                <a:lnTo>
                  <a:pt x="398437" y="7404"/>
                </a:lnTo>
                <a:lnTo>
                  <a:pt x="407352" y="7404"/>
                </a:lnTo>
                <a:lnTo>
                  <a:pt x="410730" y="8343"/>
                </a:lnTo>
                <a:lnTo>
                  <a:pt x="416306" y="11391"/>
                </a:lnTo>
                <a:lnTo>
                  <a:pt x="417855" y="12903"/>
                </a:lnTo>
                <a:lnTo>
                  <a:pt x="419569" y="17081"/>
                </a:lnTo>
                <a:lnTo>
                  <a:pt x="420052" y="22021"/>
                </a:lnTo>
                <a:lnTo>
                  <a:pt x="420052" y="71386"/>
                </a:lnTo>
                <a:lnTo>
                  <a:pt x="349897" y="71386"/>
                </a:lnTo>
                <a:lnTo>
                  <a:pt x="349897" y="22212"/>
                </a:lnTo>
                <a:lnTo>
                  <a:pt x="362597" y="7404"/>
                </a:lnTo>
                <a:lnTo>
                  <a:pt x="371602" y="7404"/>
                </a:lnTo>
                <a:lnTo>
                  <a:pt x="371602" y="3416"/>
                </a:lnTo>
                <a:lnTo>
                  <a:pt x="306908" y="3416"/>
                </a:lnTo>
                <a:lnTo>
                  <a:pt x="306908" y="7404"/>
                </a:lnTo>
                <a:lnTo>
                  <a:pt x="315823" y="7404"/>
                </a:lnTo>
                <a:lnTo>
                  <a:pt x="319252" y="8343"/>
                </a:lnTo>
                <a:lnTo>
                  <a:pt x="324802" y="11391"/>
                </a:lnTo>
                <a:lnTo>
                  <a:pt x="326313" y="12903"/>
                </a:lnTo>
                <a:lnTo>
                  <a:pt x="328028" y="17081"/>
                </a:lnTo>
                <a:lnTo>
                  <a:pt x="328523" y="22021"/>
                </a:lnTo>
                <a:lnTo>
                  <a:pt x="328523" y="132727"/>
                </a:lnTo>
                <a:lnTo>
                  <a:pt x="327634" y="138226"/>
                </a:lnTo>
                <a:lnTo>
                  <a:pt x="323024" y="144119"/>
                </a:lnTo>
                <a:lnTo>
                  <a:pt x="318490" y="145821"/>
                </a:lnTo>
                <a:lnTo>
                  <a:pt x="306908" y="145821"/>
                </a:lnTo>
                <a:lnTo>
                  <a:pt x="306908" y="149809"/>
                </a:lnTo>
                <a:lnTo>
                  <a:pt x="371602" y="149809"/>
                </a:lnTo>
                <a:lnTo>
                  <a:pt x="371602" y="145821"/>
                </a:lnTo>
                <a:lnTo>
                  <a:pt x="362597" y="145821"/>
                </a:lnTo>
                <a:lnTo>
                  <a:pt x="359219" y="145072"/>
                </a:lnTo>
                <a:lnTo>
                  <a:pt x="353644" y="142024"/>
                </a:lnTo>
                <a:lnTo>
                  <a:pt x="352082" y="140512"/>
                </a:lnTo>
                <a:lnTo>
                  <a:pt x="350380" y="136334"/>
                </a:lnTo>
                <a:lnTo>
                  <a:pt x="349897" y="131394"/>
                </a:lnTo>
                <a:lnTo>
                  <a:pt x="349897" y="79362"/>
                </a:lnTo>
                <a:lnTo>
                  <a:pt x="420052" y="79362"/>
                </a:lnTo>
                <a:lnTo>
                  <a:pt x="420052" y="132727"/>
                </a:lnTo>
                <a:lnTo>
                  <a:pt x="419112" y="138226"/>
                </a:lnTo>
                <a:lnTo>
                  <a:pt x="414439" y="144119"/>
                </a:lnTo>
                <a:lnTo>
                  <a:pt x="409956" y="145821"/>
                </a:lnTo>
                <a:lnTo>
                  <a:pt x="398437" y="145821"/>
                </a:lnTo>
                <a:lnTo>
                  <a:pt x="398437" y="149809"/>
                </a:lnTo>
                <a:lnTo>
                  <a:pt x="463029" y="149809"/>
                </a:lnTo>
                <a:lnTo>
                  <a:pt x="463029" y="145821"/>
                </a:lnTo>
                <a:lnTo>
                  <a:pt x="454126" y="145821"/>
                </a:lnTo>
                <a:lnTo>
                  <a:pt x="450697" y="145072"/>
                </a:lnTo>
                <a:lnTo>
                  <a:pt x="445135" y="142024"/>
                </a:lnTo>
                <a:lnTo>
                  <a:pt x="443611" y="140512"/>
                </a:lnTo>
                <a:lnTo>
                  <a:pt x="441896" y="136334"/>
                </a:lnTo>
                <a:lnTo>
                  <a:pt x="441426" y="131394"/>
                </a:lnTo>
                <a:lnTo>
                  <a:pt x="441426" y="22212"/>
                </a:lnTo>
                <a:lnTo>
                  <a:pt x="454126" y="7404"/>
                </a:lnTo>
                <a:lnTo>
                  <a:pt x="463029" y="7404"/>
                </a:lnTo>
                <a:lnTo>
                  <a:pt x="463029" y="3416"/>
                </a:lnTo>
                <a:close/>
              </a:path>
              <a:path w="623569" h="153669">
                <a:moveTo>
                  <a:pt x="623303" y="75755"/>
                </a:moveTo>
                <a:lnTo>
                  <a:pt x="611174" y="33223"/>
                </a:lnTo>
                <a:lnTo>
                  <a:pt x="597789" y="18313"/>
                </a:lnTo>
                <a:lnTo>
                  <a:pt x="597789" y="78790"/>
                </a:lnTo>
                <a:lnTo>
                  <a:pt x="596925" y="94894"/>
                </a:lnTo>
                <a:lnTo>
                  <a:pt x="576541" y="136499"/>
                </a:lnTo>
                <a:lnTo>
                  <a:pt x="548805" y="145630"/>
                </a:lnTo>
                <a:lnTo>
                  <a:pt x="539318" y="144716"/>
                </a:lnTo>
                <a:lnTo>
                  <a:pt x="509803" y="120142"/>
                </a:lnTo>
                <a:lnTo>
                  <a:pt x="500913" y="75755"/>
                </a:lnTo>
                <a:lnTo>
                  <a:pt x="501865" y="59283"/>
                </a:lnTo>
                <a:lnTo>
                  <a:pt x="516166" y="22593"/>
                </a:lnTo>
                <a:lnTo>
                  <a:pt x="548690" y="7975"/>
                </a:lnTo>
                <a:lnTo>
                  <a:pt x="558901" y="8890"/>
                </a:lnTo>
                <a:lnTo>
                  <a:pt x="589216" y="33058"/>
                </a:lnTo>
                <a:lnTo>
                  <a:pt x="597789" y="78790"/>
                </a:lnTo>
                <a:lnTo>
                  <a:pt x="597789" y="18313"/>
                </a:lnTo>
                <a:lnTo>
                  <a:pt x="590486" y="12166"/>
                </a:lnTo>
                <a:lnTo>
                  <a:pt x="582879" y="7975"/>
                </a:lnTo>
                <a:lnTo>
                  <a:pt x="578243" y="5410"/>
                </a:lnTo>
                <a:lnTo>
                  <a:pt x="565010" y="1346"/>
                </a:lnTo>
                <a:lnTo>
                  <a:pt x="550799" y="0"/>
                </a:lnTo>
                <a:lnTo>
                  <a:pt x="536511" y="1206"/>
                </a:lnTo>
                <a:lnTo>
                  <a:pt x="499922" y="19177"/>
                </a:lnTo>
                <a:lnTo>
                  <a:pt x="476999" y="59283"/>
                </a:lnTo>
                <a:lnTo>
                  <a:pt x="475424" y="76136"/>
                </a:lnTo>
                <a:lnTo>
                  <a:pt x="476694" y="91744"/>
                </a:lnTo>
                <a:lnTo>
                  <a:pt x="496633" y="131775"/>
                </a:lnTo>
                <a:lnTo>
                  <a:pt x="534047" y="151879"/>
                </a:lnTo>
                <a:lnTo>
                  <a:pt x="549008" y="153238"/>
                </a:lnTo>
                <a:lnTo>
                  <a:pt x="563867" y="151841"/>
                </a:lnTo>
                <a:lnTo>
                  <a:pt x="577583" y="147701"/>
                </a:lnTo>
                <a:lnTo>
                  <a:pt x="581355" y="145630"/>
                </a:lnTo>
                <a:lnTo>
                  <a:pt x="590156" y="140817"/>
                </a:lnTo>
                <a:lnTo>
                  <a:pt x="601573" y="131203"/>
                </a:lnTo>
                <a:lnTo>
                  <a:pt x="611073" y="119494"/>
                </a:lnTo>
                <a:lnTo>
                  <a:pt x="617867" y="106324"/>
                </a:lnTo>
                <a:lnTo>
                  <a:pt x="621944" y="91744"/>
                </a:lnTo>
                <a:lnTo>
                  <a:pt x="623303" y="75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7502" y="1825236"/>
            <a:ext cx="120049" cy="11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7264" y="1803221"/>
            <a:ext cx="668020" cy="210185"/>
          </a:xfrm>
          <a:custGeom>
            <a:avLst/>
            <a:gdLst/>
            <a:ahLst/>
            <a:cxnLst/>
            <a:rect l="l" t="t" r="r" b="b"/>
            <a:pathLst>
              <a:path w="668019" h="210185">
                <a:moveTo>
                  <a:pt x="129844" y="113919"/>
                </a:moveTo>
                <a:lnTo>
                  <a:pt x="126174" y="113169"/>
                </a:lnTo>
                <a:lnTo>
                  <a:pt x="122313" y="122275"/>
                </a:lnTo>
                <a:lnTo>
                  <a:pt x="118452" y="128930"/>
                </a:lnTo>
                <a:lnTo>
                  <a:pt x="110718" y="137287"/>
                </a:lnTo>
                <a:lnTo>
                  <a:pt x="106451" y="140322"/>
                </a:lnTo>
                <a:lnTo>
                  <a:pt x="97091" y="143548"/>
                </a:lnTo>
                <a:lnTo>
                  <a:pt x="88988" y="144500"/>
                </a:lnTo>
                <a:lnTo>
                  <a:pt x="77393" y="144310"/>
                </a:lnTo>
                <a:lnTo>
                  <a:pt x="56642" y="144500"/>
                </a:lnTo>
                <a:lnTo>
                  <a:pt x="43103" y="133667"/>
                </a:lnTo>
                <a:lnTo>
                  <a:pt x="43103" y="26962"/>
                </a:lnTo>
                <a:lnTo>
                  <a:pt x="60363" y="11201"/>
                </a:lnTo>
                <a:lnTo>
                  <a:pt x="68376" y="11201"/>
                </a:lnTo>
                <a:lnTo>
                  <a:pt x="68376" y="7213"/>
                </a:lnTo>
                <a:lnTo>
                  <a:pt x="0" y="7213"/>
                </a:lnTo>
                <a:lnTo>
                  <a:pt x="0" y="11201"/>
                </a:lnTo>
                <a:lnTo>
                  <a:pt x="11404" y="11201"/>
                </a:lnTo>
                <a:lnTo>
                  <a:pt x="15697" y="12712"/>
                </a:lnTo>
                <a:lnTo>
                  <a:pt x="20675" y="18224"/>
                </a:lnTo>
                <a:lnTo>
                  <a:pt x="21729" y="23914"/>
                </a:lnTo>
                <a:lnTo>
                  <a:pt x="21729" y="135953"/>
                </a:lnTo>
                <a:lnTo>
                  <a:pt x="20942" y="141274"/>
                </a:lnTo>
                <a:lnTo>
                  <a:pt x="16637" y="147726"/>
                </a:lnTo>
                <a:lnTo>
                  <a:pt x="12077" y="149618"/>
                </a:lnTo>
                <a:lnTo>
                  <a:pt x="0" y="149618"/>
                </a:lnTo>
                <a:lnTo>
                  <a:pt x="0" y="153606"/>
                </a:lnTo>
                <a:lnTo>
                  <a:pt x="116916" y="153606"/>
                </a:lnTo>
                <a:lnTo>
                  <a:pt x="129844" y="113919"/>
                </a:lnTo>
                <a:close/>
              </a:path>
              <a:path w="668019" h="210185">
                <a:moveTo>
                  <a:pt x="178498" y="7975"/>
                </a:moveTo>
                <a:lnTo>
                  <a:pt x="177393" y="5308"/>
                </a:lnTo>
                <a:lnTo>
                  <a:pt x="173024" y="1130"/>
                </a:lnTo>
                <a:lnTo>
                  <a:pt x="170357" y="177"/>
                </a:lnTo>
                <a:lnTo>
                  <a:pt x="167246" y="0"/>
                </a:lnTo>
                <a:lnTo>
                  <a:pt x="164045" y="177"/>
                </a:lnTo>
                <a:lnTo>
                  <a:pt x="161366" y="1130"/>
                </a:lnTo>
                <a:lnTo>
                  <a:pt x="156984" y="5308"/>
                </a:lnTo>
                <a:lnTo>
                  <a:pt x="155879" y="7975"/>
                </a:lnTo>
                <a:lnTo>
                  <a:pt x="155879" y="14046"/>
                </a:lnTo>
                <a:lnTo>
                  <a:pt x="156997" y="16700"/>
                </a:lnTo>
                <a:lnTo>
                  <a:pt x="161467" y="20878"/>
                </a:lnTo>
                <a:lnTo>
                  <a:pt x="164122" y="22021"/>
                </a:lnTo>
                <a:lnTo>
                  <a:pt x="170357" y="22021"/>
                </a:lnTo>
                <a:lnTo>
                  <a:pt x="173024" y="20878"/>
                </a:lnTo>
                <a:lnTo>
                  <a:pt x="177393" y="16700"/>
                </a:lnTo>
                <a:lnTo>
                  <a:pt x="178498" y="14046"/>
                </a:lnTo>
                <a:lnTo>
                  <a:pt x="178498" y="7975"/>
                </a:lnTo>
                <a:close/>
              </a:path>
              <a:path w="668019" h="210185">
                <a:moveTo>
                  <a:pt x="191960" y="149809"/>
                </a:moveTo>
                <a:lnTo>
                  <a:pt x="187134" y="149809"/>
                </a:lnTo>
                <a:lnTo>
                  <a:pt x="183819" y="149237"/>
                </a:lnTo>
                <a:lnTo>
                  <a:pt x="180187" y="147345"/>
                </a:lnTo>
                <a:lnTo>
                  <a:pt x="178816" y="145821"/>
                </a:lnTo>
                <a:lnTo>
                  <a:pt x="176949" y="141643"/>
                </a:lnTo>
                <a:lnTo>
                  <a:pt x="176479" y="137464"/>
                </a:lnTo>
                <a:lnTo>
                  <a:pt x="176479" y="66268"/>
                </a:lnTo>
                <a:lnTo>
                  <a:pt x="176479" y="51828"/>
                </a:lnTo>
                <a:lnTo>
                  <a:pt x="171589" y="51828"/>
                </a:lnTo>
                <a:lnTo>
                  <a:pt x="140843" y="63982"/>
                </a:lnTo>
                <a:lnTo>
                  <a:pt x="142405" y="67779"/>
                </a:lnTo>
                <a:lnTo>
                  <a:pt x="145389" y="66827"/>
                </a:lnTo>
                <a:lnTo>
                  <a:pt x="147891" y="66268"/>
                </a:lnTo>
                <a:lnTo>
                  <a:pt x="151930" y="66268"/>
                </a:lnTo>
                <a:lnTo>
                  <a:pt x="153441" y="66649"/>
                </a:lnTo>
                <a:lnTo>
                  <a:pt x="158000" y="82410"/>
                </a:lnTo>
                <a:lnTo>
                  <a:pt x="158000" y="137464"/>
                </a:lnTo>
                <a:lnTo>
                  <a:pt x="147383" y="149809"/>
                </a:lnTo>
                <a:lnTo>
                  <a:pt x="142405" y="149809"/>
                </a:lnTo>
                <a:lnTo>
                  <a:pt x="142405" y="153606"/>
                </a:lnTo>
                <a:lnTo>
                  <a:pt x="191960" y="153606"/>
                </a:lnTo>
                <a:lnTo>
                  <a:pt x="191960" y="149809"/>
                </a:lnTo>
                <a:close/>
              </a:path>
              <a:path w="668019" h="210185">
                <a:moveTo>
                  <a:pt x="359016" y="149618"/>
                </a:moveTo>
                <a:lnTo>
                  <a:pt x="333070" y="125691"/>
                </a:lnTo>
                <a:lnTo>
                  <a:pt x="323989" y="104622"/>
                </a:lnTo>
                <a:lnTo>
                  <a:pt x="320548" y="96647"/>
                </a:lnTo>
                <a:lnTo>
                  <a:pt x="298107" y="44627"/>
                </a:lnTo>
                <a:lnTo>
                  <a:pt x="298107" y="96647"/>
                </a:lnTo>
                <a:lnTo>
                  <a:pt x="246202" y="96647"/>
                </a:lnTo>
                <a:lnTo>
                  <a:pt x="272491" y="37401"/>
                </a:lnTo>
                <a:lnTo>
                  <a:pt x="298107" y="96647"/>
                </a:lnTo>
                <a:lnTo>
                  <a:pt x="298107" y="44627"/>
                </a:lnTo>
                <a:lnTo>
                  <a:pt x="294995" y="37401"/>
                </a:lnTo>
                <a:lnTo>
                  <a:pt x="280504" y="3797"/>
                </a:lnTo>
                <a:lnTo>
                  <a:pt x="276606" y="3797"/>
                </a:lnTo>
                <a:lnTo>
                  <a:pt x="223494" y="124371"/>
                </a:lnTo>
                <a:lnTo>
                  <a:pt x="218897" y="135001"/>
                </a:lnTo>
                <a:lnTo>
                  <a:pt x="214693" y="142024"/>
                </a:lnTo>
                <a:lnTo>
                  <a:pt x="210908" y="145440"/>
                </a:lnTo>
                <a:lnTo>
                  <a:pt x="209067" y="147154"/>
                </a:lnTo>
                <a:lnTo>
                  <a:pt x="204965" y="148678"/>
                </a:lnTo>
                <a:lnTo>
                  <a:pt x="198653" y="149618"/>
                </a:lnTo>
                <a:lnTo>
                  <a:pt x="198653" y="153606"/>
                </a:lnTo>
                <a:lnTo>
                  <a:pt x="246202" y="153606"/>
                </a:lnTo>
                <a:lnTo>
                  <a:pt x="246202" y="149618"/>
                </a:lnTo>
                <a:lnTo>
                  <a:pt x="238950" y="149237"/>
                </a:lnTo>
                <a:lnTo>
                  <a:pt x="234213" y="148107"/>
                </a:lnTo>
                <a:lnTo>
                  <a:pt x="229819" y="144691"/>
                </a:lnTo>
                <a:lnTo>
                  <a:pt x="228739" y="142786"/>
                </a:lnTo>
                <a:lnTo>
                  <a:pt x="228739" y="137655"/>
                </a:lnTo>
                <a:lnTo>
                  <a:pt x="229997" y="133489"/>
                </a:lnTo>
                <a:lnTo>
                  <a:pt x="242760" y="104622"/>
                </a:lnTo>
                <a:lnTo>
                  <a:pt x="301218" y="104622"/>
                </a:lnTo>
                <a:lnTo>
                  <a:pt x="313321" y="132537"/>
                </a:lnTo>
                <a:lnTo>
                  <a:pt x="314807" y="137655"/>
                </a:lnTo>
                <a:lnTo>
                  <a:pt x="314807" y="143167"/>
                </a:lnTo>
                <a:lnTo>
                  <a:pt x="313740" y="145072"/>
                </a:lnTo>
                <a:lnTo>
                  <a:pt x="309524" y="148488"/>
                </a:lnTo>
                <a:lnTo>
                  <a:pt x="305460" y="149428"/>
                </a:lnTo>
                <a:lnTo>
                  <a:pt x="299440" y="149618"/>
                </a:lnTo>
                <a:lnTo>
                  <a:pt x="299440" y="153606"/>
                </a:lnTo>
                <a:lnTo>
                  <a:pt x="359016" y="153606"/>
                </a:lnTo>
                <a:lnTo>
                  <a:pt x="359016" y="149618"/>
                </a:lnTo>
                <a:close/>
              </a:path>
              <a:path w="668019" h="210185">
                <a:moveTo>
                  <a:pt x="419963" y="149809"/>
                </a:moveTo>
                <a:lnTo>
                  <a:pt x="414680" y="149809"/>
                </a:lnTo>
                <a:lnTo>
                  <a:pt x="411086" y="149237"/>
                </a:lnTo>
                <a:lnTo>
                  <a:pt x="407225" y="147154"/>
                </a:lnTo>
                <a:lnTo>
                  <a:pt x="405803" y="145630"/>
                </a:lnTo>
                <a:lnTo>
                  <a:pt x="403936" y="141643"/>
                </a:lnTo>
                <a:lnTo>
                  <a:pt x="403479" y="137464"/>
                </a:lnTo>
                <a:lnTo>
                  <a:pt x="403479" y="0"/>
                </a:lnTo>
                <a:lnTo>
                  <a:pt x="398462" y="0"/>
                </a:lnTo>
                <a:lnTo>
                  <a:pt x="368058" y="12141"/>
                </a:lnTo>
                <a:lnTo>
                  <a:pt x="369963" y="15938"/>
                </a:lnTo>
                <a:lnTo>
                  <a:pt x="372922" y="14808"/>
                </a:lnTo>
                <a:lnTo>
                  <a:pt x="375373" y="14236"/>
                </a:lnTo>
                <a:lnTo>
                  <a:pt x="379082" y="14236"/>
                </a:lnTo>
                <a:lnTo>
                  <a:pt x="380568" y="14808"/>
                </a:lnTo>
                <a:lnTo>
                  <a:pt x="382841" y="16510"/>
                </a:lnTo>
                <a:lnTo>
                  <a:pt x="383705" y="18415"/>
                </a:lnTo>
                <a:lnTo>
                  <a:pt x="384721" y="23355"/>
                </a:lnTo>
                <a:lnTo>
                  <a:pt x="384987" y="30378"/>
                </a:lnTo>
                <a:lnTo>
                  <a:pt x="384987" y="137464"/>
                </a:lnTo>
                <a:lnTo>
                  <a:pt x="374637" y="149809"/>
                </a:lnTo>
                <a:lnTo>
                  <a:pt x="369963" y="149809"/>
                </a:lnTo>
                <a:lnTo>
                  <a:pt x="369963" y="153606"/>
                </a:lnTo>
                <a:lnTo>
                  <a:pt x="419963" y="153606"/>
                </a:lnTo>
                <a:lnTo>
                  <a:pt x="419963" y="149809"/>
                </a:lnTo>
                <a:close/>
              </a:path>
              <a:path w="668019" h="210185">
                <a:moveTo>
                  <a:pt x="584022" y="7213"/>
                </a:moveTo>
                <a:lnTo>
                  <a:pt x="519404" y="7213"/>
                </a:lnTo>
                <a:lnTo>
                  <a:pt x="519404" y="11201"/>
                </a:lnTo>
                <a:lnTo>
                  <a:pt x="528345" y="11201"/>
                </a:lnTo>
                <a:lnTo>
                  <a:pt x="531761" y="12141"/>
                </a:lnTo>
                <a:lnTo>
                  <a:pt x="537273" y="15189"/>
                </a:lnTo>
                <a:lnTo>
                  <a:pt x="538797" y="16700"/>
                </a:lnTo>
                <a:lnTo>
                  <a:pt x="540499" y="20878"/>
                </a:lnTo>
                <a:lnTo>
                  <a:pt x="541070" y="25819"/>
                </a:lnTo>
                <a:lnTo>
                  <a:pt x="541070" y="75184"/>
                </a:lnTo>
                <a:lnTo>
                  <a:pt x="470877" y="75184"/>
                </a:lnTo>
                <a:lnTo>
                  <a:pt x="470877" y="26009"/>
                </a:lnTo>
                <a:lnTo>
                  <a:pt x="483565" y="11201"/>
                </a:lnTo>
                <a:lnTo>
                  <a:pt x="492582" y="11201"/>
                </a:lnTo>
                <a:lnTo>
                  <a:pt x="492582" y="7213"/>
                </a:lnTo>
                <a:lnTo>
                  <a:pt x="427888" y="7213"/>
                </a:lnTo>
                <a:lnTo>
                  <a:pt x="427888" y="11201"/>
                </a:lnTo>
                <a:lnTo>
                  <a:pt x="436803" y="11201"/>
                </a:lnTo>
                <a:lnTo>
                  <a:pt x="440194" y="12141"/>
                </a:lnTo>
                <a:lnTo>
                  <a:pt x="445770" y="15189"/>
                </a:lnTo>
                <a:lnTo>
                  <a:pt x="447294" y="16700"/>
                </a:lnTo>
                <a:lnTo>
                  <a:pt x="448995" y="20878"/>
                </a:lnTo>
                <a:lnTo>
                  <a:pt x="449491" y="25819"/>
                </a:lnTo>
                <a:lnTo>
                  <a:pt x="449491" y="136525"/>
                </a:lnTo>
                <a:lnTo>
                  <a:pt x="448602" y="142024"/>
                </a:lnTo>
                <a:lnTo>
                  <a:pt x="444004" y="147916"/>
                </a:lnTo>
                <a:lnTo>
                  <a:pt x="439458" y="149618"/>
                </a:lnTo>
                <a:lnTo>
                  <a:pt x="427888" y="149618"/>
                </a:lnTo>
                <a:lnTo>
                  <a:pt x="427888" y="153606"/>
                </a:lnTo>
                <a:lnTo>
                  <a:pt x="492582" y="153606"/>
                </a:lnTo>
                <a:lnTo>
                  <a:pt x="492582" y="149618"/>
                </a:lnTo>
                <a:lnTo>
                  <a:pt x="483565" y="149618"/>
                </a:lnTo>
                <a:lnTo>
                  <a:pt x="480187" y="148869"/>
                </a:lnTo>
                <a:lnTo>
                  <a:pt x="474611" y="145821"/>
                </a:lnTo>
                <a:lnTo>
                  <a:pt x="473062" y="144310"/>
                </a:lnTo>
                <a:lnTo>
                  <a:pt x="471347" y="140131"/>
                </a:lnTo>
                <a:lnTo>
                  <a:pt x="470877" y="135191"/>
                </a:lnTo>
                <a:lnTo>
                  <a:pt x="470877" y="83159"/>
                </a:lnTo>
                <a:lnTo>
                  <a:pt x="541070" y="83159"/>
                </a:lnTo>
                <a:lnTo>
                  <a:pt x="541070" y="136525"/>
                </a:lnTo>
                <a:lnTo>
                  <a:pt x="540131" y="142024"/>
                </a:lnTo>
                <a:lnTo>
                  <a:pt x="535368" y="147916"/>
                </a:lnTo>
                <a:lnTo>
                  <a:pt x="530999" y="149618"/>
                </a:lnTo>
                <a:lnTo>
                  <a:pt x="519404" y="149618"/>
                </a:lnTo>
                <a:lnTo>
                  <a:pt x="519404" y="153606"/>
                </a:lnTo>
                <a:lnTo>
                  <a:pt x="584022" y="153606"/>
                </a:lnTo>
                <a:lnTo>
                  <a:pt x="584022" y="149618"/>
                </a:lnTo>
                <a:lnTo>
                  <a:pt x="575094" y="149618"/>
                </a:lnTo>
                <a:lnTo>
                  <a:pt x="571677" y="148869"/>
                </a:lnTo>
                <a:lnTo>
                  <a:pt x="566166" y="145821"/>
                </a:lnTo>
                <a:lnTo>
                  <a:pt x="564642" y="144310"/>
                </a:lnTo>
                <a:lnTo>
                  <a:pt x="562927" y="140131"/>
                </a:lnTo>
                <a:lnTo>
                  <a:pt x="562356" y="135191"/>
                </a:lnTo>
                <a:lnTo>
                  <a:pt x="562356" y="26009"/>
                </a:lnTo>
                <a:lnTo>
                  <a:pt x="575094" y="11201"/>
                </a:lnTo>
                <a:lnTo>
                  <a:pt x="584022" y="11201"/>
                </a:lnTo>
                <a:lnTo>
                  <a:pt x="584022" y="7213"/>
                </a:lnTo>
                <a:close/>
              </a:path>
              <a:path w="668019" h="210185">
                <a:moveTo>
                  <a:pt x="667639" y="169367"/>
                </a:moveTo>
                <a:lnTo>
                  <a:pt x="652437" y="169367"/>
                </a:lnTo>
                <a:lnTo>
                  <a:pt x="652437" y="115062"/>
                </a:lnTo>
                <a:lnTo>
                  <a:pt x="652437" y="98171"/>
                </a:lnTo>
                <a:lnTo>
                  <a:pt x="643318" y="98171"/>
                </a:lnTo>
                <a:lnTo>
                  <a:pt x="638759" y="104482"/>
                </a:lnTo>
                <a:lnTo>
                  <a:pt x="638759" y="115062"/>
                </a:lnTo>
                <a:lnTo>
                  <a:pt x="638759" y="169367"/>
                </a:lnTo>
                <a:lnTo>
                  <a:pt x="599224" y="169367"/>
                </a:lnTo>
                <a:lnTo>
                  <a:pt x="638759" y="115062"/>
                </a:lnTo>
                <a:lnTo>
                  <a:pt x="638759" y="104482"/>
                </a:lnTo>
                <a:lnTo>
                  <a:pt x="591058" y="170510"/>
                </a:lnTo>
                <a:lnTo>
                  <a:pt x="591058" y="180759"/>
                </a:lnTo>
                <a:lnTo>
                  <a:pt x="638759" y="180759"/>
                </a:lnTo>
                <a:lnTo>
                  <a:pt x="638759" y="209626"/>
                </a:lnTo>
                <a:lnTo>
                  <a:pt x="652437" y="209626"/>
                </a:lnTo>
                <a:lnTo>
                  <a:pt x="652437" y="180759"/>
                </a:lnTo>
                <a:lnTo>
                  <a:pt x="667639" y="180759"/>
                </a:lnTo>
                <a:lnTo>
                  <a:pt x="667639" y="169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324892" y="1834731"/>
            <a:ext cx="1506855" cy="116205"/>
            <a:chOff x="3324892" y="1834731"/>
            <a:chExt cx="1506855" cy="116205"/>
          </a:xfrm>
        </p:grpSpPr>
        <p:sp>
          <p:nvSpPr>
            <p:cNvPr id="12" name="object 12"/>
            <p:cNvSpPr/>
            <p:nvPr/>
          </p:nvSpPr>
          <p:spPr>
            <a:xfrm>
              <a:off x="3324885" y="1884489"/>
              <a:ext cx="1332865" cy="18415"/>
            </a:xfrm>
            <a:custGeom>
              <a:avLst/>
              <a:gdLst/>
              <a:ahLst/>
              <a:cxnLst/>
              <a:rect l="l" t="t" r="r" b="b"/>
              <a:pathLst>
                <a:path w="1332864" h="18414">
                  <a:moveTo>
                    <a:pt x="1332572" y="0"/>
                  </a:moveTo>
                  <a:lnTo>
                    <a:pt x="0" y="0"/>
                  </a:lnTo>
                  <a:lnTo>
                    <a:pt x="0" y="18224"/>
                  </a:lnTo>
                  <a:lnTo>
                    <a:pt x="1332572" y="18224"/>
                  </a:lnTo>
                  <a:lnTo>
                    <a:pt x="133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4403" y="1834731"/>
              <a:ext cx="207146" cy="115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138839" y="1735810"/>
            <a:ext cx="877569" cy="206375"/>
          </a:xfrm>
          <a:custGeom>
            <a:avLst/>
            <a:gdLst/>
            <a:ahLst/>
            <a:cxnLst/>
            <a:rect l="l" t="t" r="r" b="b"/>
            <a:pathLst>
              <a:path w="877570" h="206375">
                <a:moveTo>
                  <a:pt x="150329" y="145834"/>
                </a:moveTo>
                <a:lnTo>
                  <a:pt x="117030" y="127228"/>
                </a:lnTo>
                <a:lnTo>
                  <a:pt x="82892" y="81457"/>
                </a:lnTo>
                <a:lnTo>
                  <a:pt x="80772" y="78613"/>
                </a:lnTo>
                <a:lnTo>
                  <a:pt x="114782" y="57912"/>
                </a:lnTo>
                <a:lnTo>
                  <a:pt x="117830" y="50126"/>
                </a:lnTo>
                <a:lnTo>
                  <a:pt x="117830" y="32651"/>
                </a:lnTo>
                <a:lnTo>
                  <a:pt x="115163" y="25438"/>
                </a:lnTo>
                <a:lnTo>
                  <a:pt x="104521" y="13284"/>
                </a:lnTo>
                <a:lnTo>
                  <a:pt x="101955" y="11582"/>
                </a:lnTo>
                <a:lnTo>
                  <a:pt x="98259" y="9105"/>
                </a:lnTo>
                <a:lnTo>
                  <a:pt x="92748" y="7505"/>
                </a:lnTo>
                <a:lnTo>
                  <a:pt x="92748" y="33413"/>
                </a:lnTo>
                <a:lnTo>
                  <a:pt x="92748" y="42532"/>
                </a:lnTo>
                <a:lnTo>
                  <a:pt x="68199" y="72504"/>
                </a:lnTo>
                <a:lnTo>
                  <a:pt x="49225" y="74625"/>
                </a:lnTo>
                <a:lnTo>
                  <a:pt x="48653" y="74815"/>
                </a:lnTo>
                <a:lnTo>
                  <a:pt x="47701" y="74625"/>
                </a:lnTo>
                <a:lnTo>
                  <a:pt x="43141" y="74625"/>
                </a:lnTo>
                <a:lnTo>
                  <a:pt x="43141" y="13665"/>
                </a:lnTo>
                <a:lnTo>
                  <a:pt x="50368" y="12344"/>
                </a:lnTo>
                <a:lnTo>
                  <a:pt x="56261" y="11582"/>
                </a:lnTo>
                <a:lnTo>
                  <a:pt x="70319" y="11582"/>
                </a:lnTo>
                <a:lnTo>
                  <a:pt x="78105" y="14427"/>
                </a:lnTo>
                <a:lnTo>
                  <a:pt x="83997" y="20320"/>
                </a:lnTo>
                <a:lnTo>
                  <a:pt x="89890" y="26009"/>
                </a:lnTo>
                <a:lnTo>
                  <a:pt x="92748" y="33413"/>
                </a:lnTo>
                <a:lnTo>
                  <a:pt x="92748" y="7505"/>
                </a:lnTo>
                <a:lnTo>
                  <a:pt x="55118" y="3416"/>
                </a:lnTo>
                <a:lnTo>
                  <a:pt x="0" y="3416"/>
                </a:lnTo>
                <a:lnTo>
                  <a:pt x="0" y="7404"/>
                </a:lnTo>
                <a:lnTo>
                  <a:pt x="11404" y="7404"/>
                </a:lnTo>
                <a:lnTo>
                  <a:pt x="15773" y="8915"/>
                </a:lnTo>
                <a:lnTo>
                  <a:pt x="18630" y="12153"/>
                </a:lnTo>
                <a:lnTo>
                  <a:pt x="20713" y="14427"/>
                </a:lnTo>
                <a:lnTo>
                  <a:pt x="21856" y="20129"/>
                </a:lnTo>
                <a:lnTo>
                  <a:pt x="21755" y="133108"/>
                </a:lnTo>
                <a:lnTo>
                  <a:pt x="21094" y="137668"/>
                </a:lnTo>
                <a:lnTo>
                  <a:pt x="19392" y="139941"/>
                </a:lnTo>
                <a:lnTo>
                  <a:pt x="16725" y="143929"/>
                </a:lnTo>
                <a:lnTo>
                  <a:pt x="12166" y="145834"/>
                </a:lnTo>
                <a:lnTo>
                  <a:pt x="0" y="145834"/>
                </a:lnTo>
                <a:lnTo>
                  <a:pt x="0" y="149821"/>
                </a:lnTo>
                <a:lnTo>
                  <a:pt x="64808" y="149821"/>
                </a:lnTo>
                <a:lnTo>
                  <a:pt x="64808" y="145834"/>
                </a:lnTo>
                <a:lnTo>
                  <a:pt x="53213" y="145834"/>
                </a:lnTo>
                <a:lnTo>
                  <a:pt x="49034" y="144310"/>
                </a:lnTo>
                <a:lnTo>
                  <a:pt x="46177" y="141084"/>
                </a:lnTo>
                <a:lnTo>
                  <a:pt x="44094" y="138988"/>
                </a:lnTo>
                <a:lnTo>
                  <a:pt x="43141" y="133108"/>
                </a:lnTo>
                <a:lnTo>
                  <a:pt x="43141" y="81457"/>
                </a:lnTo>
                <a:lnTo>
                  <a:pt x="45427" y="81457"/>
                </a:lnTo>
                <a:lnTo>
                  <a:pt x="46558" y="81648"/>
                </a:lnTo>
                <a:lnTo>
                  <a:pt x="55118" y="81648"/>
                </a:lnTo>
                <a:lnTo>
                  <a:pt x="58915" y="81457"/>
                </a:lnTo>
                <a:lnTo>
                  <a:pt x="110032" y="149821"/>
                </a:lnTo>
                <a:lnTo>
                  <a:pt x="150329" y="149821"/>
                </a:lnTo>
                <a:lnTo>
                  <a:pt x="150329" y="145834"/>
                </a:lnTo>
                <a:close/>
              </a:path>
              <a:path w="877570" h="206375">
                <a:moveTo>
                  <a:pt x="295325" y="115633"/>
                </a:moveTo>
                <a:lnTo>
                  <a:pt x="291719" y="113360"/>
                </a:lnTo>
                <a:lnTo>
                  <a:pt x="285153" y="121691"/>
                </a:lnTo>
                <a:lnTo>
                  <a:pt x="278866" y="128498"/>
                </a:lnTo>
                <a:lnTo>
                  <a:pt x="241173" y="143738"/>
                </a:lnTo>
                <a:lnTo>
                  <a:pt x="232968" y="143243"/>
                </a:lnTo>
                <a:lnTo>
                  <a:pt x="194894" y="120497"/>
                </a:lnTo>
                <a:lnTo>
                  <a:pt x="184721" y="79184"/>
                </a:lnTo>
                <a:lnTo>
                  <a:pt x="185153" y="67602"/>
                </a:lnTo>
                <a:lnTo>
                  <a:pt x="199885" y="24853"/>
                </a:lnTo>
                <a:lnTo>
                  <a:pt x="237934" y="7785"/>
                </a:lnTo>
                <a:lnTo>
                  <a:pt x="246595" y="8420"/>
                </a:lnTo>
                <a:lnTo>
                  <a:pt x="280009" y="30657"/>
                </a:lnTo>
                <a:lnTo>
                  <a:pt x="288302" y="49936"/>
                </a:lnTo>
                <a:lnTo>
                  <a:pt x="291719" y="49936"/>
                </a:lnTo>
                <a:lnTo>
                  <a:pt x="288302" y="0"/>
                </a:lnTo>
                <a:lnTo>
                  <a:pt x="284492" y="0"/>
                </a:lnTo>
                <a:lnTo>
                  <a:pt x="283730" y="3606"/>
                </a:lnTo>
                <a:lnTo>
                  <a:pt x="282219" y="6261"/>
                </a:lnTo>
                <a:lnTo>
                  <a:pt x="278790" y="9486"/>
                </a:lnTo>
                <a:lnTo>
                  <a:pt x="277088" y="10248"/>
                </a:lnTo>
                <a:lnTo>
                  <a:pt x="273850" y="10248"/>
                </a:lnTo>
                <a:lnTo>
                  <a:pt x="271576" y="9486"/>
                </a:lnTo>
                <a:lnTo>
                  <a:pt x="268338" y="7785"/>
                </a:lnTo>
                <a:lnTo>
                  <a:pt x="260438" y="4406"/>
                </a:lnTo>
                <a:lnTo>
                  <a:pt x="252425" y="1968"/>
                </a:lnTo>
                <a:lnTo>
                  <a:pt x="244348" y="495"/>
                </a:lnTo>
                <a:lnTo>
                  <a:pt x="236220" y="0"/>
                </a:lnTo>
                <a:lnTo>
                  <a:pt x="225894" y="635"/>
                </a:lnTo>
                <a:lnTo>
                  <a:pt x="188899" y="15773"/>
                </a:lnTo>
                <a:lnTo>
                  <a:pt x="165036" y="48094"/>
                </a:lnTo>
                <a:lnTo>
                  <a:pt x="159258" y="78994"/>
                </a:lnTo>
                <a:lnTo>
                  <a:pt x="160223" y="92087"/>
                </a:lnTo>
                <a:lnTo>
                  <a:pt x="185978" y="138087"/>
                </a:lnTo>
                <a:lnTo>
                  <a:pt x="232803" y="153238"/>
                </a:lnTo>
                <a:lnTo>
                  <a:pt x="242849" y="152666"/>
                </a:lnTo>
                <a:lnTo>
                  <a:pt x="282956" y="132435"/>
                </a:lnTo>
                <a:lnTo>
                  <a:pt x="289382" y="124675"/>
                </a:lnTo>
                <a:lnTo>
                  <a:pt x="295325" y="115633"/>
                </a:lnTo>
                <a:close/>
              </a:path>
              <a:path w="877570" h="206375">
                <a:moveTo>
                  <a:pt x="463130" y="3416"/>
                </a:moveTo>
                <a:lnTo>
                  <a:pt x="398526" y="3416"/>
                </a:lnTo>
                <a:lnTo>
                  <a:pt x="398526" y="7404"/>
                </a:lnTo>
                <a:lnTo>
                  <a:pt x="407454" y="7404"/>
                </a:lnTo>
                <a:lnTo>
                  <a:pt x="410870" y="8356"/>
                </a:lnTo>
                <a:lnTo>
                  <a:pt x="416382" y="11391"/>
                </a:lnTo>
                <a:lnTo>
                  <a:pt x="417906" y="12903"/>
                </a:lnTo>
                <a:lnTo>
                  <a:pt x="419620" y="17081"/>
                </a:lnTo>
                <a:lnTo>
                  <a:pt x="420192" y="22021"/>
                </a:lnTo>
                <a:lnTo>
                  <a:pt x="420192" y="71399"/>
                </a:lnTo>
                <a:lnTo>
                  <a:pt x="350062" y="71399"/>
                </a:lnTo>
                <a:lnTo>
                  <a:pt x="350062" y="22212"/>
                </a:lnTo>
                <a:lnTo>
                  <a:pt x="362610" y="7404"/>
                </a:lnTo>
                <a:lnTo>
                  <a:pt x="371729" y="7404"/>
                </a:lnTo>
                <a:lnTo>
                  <a:pt x="371729" y="3416"/>
                </a:lnTo>
                <a:lnTo>
                  <a:pt x="306920" y="3416"/>
                </a:lnTo>
                <a:lnTo>
                  <a:pt x="306920" y="7404"/>
                </a:lnTo>
                <a:lnTo>
                  <a:pt x="315849" y="7404"/>
                </a:lnTo>
                <a:lnTo>
                  <a:pt x="319278" y="8356"/>
                </a:lnTo>
                <a:lnTo>
                  <a:pt x="324980" y="11391"/>
                </a:lnTo>
                <a:lnTo>
                  <a:pt x="326491" y="12903"/>
                </a:lnTo>
                <a:lnTo>
                  <a:pt x="328206" y="17081"/>
                </a:lnTo>
                <a:lnTo>
                  <a:pt x="328587" y="22021"/>
                </a:lnTo>
                <a:lnTo>
                  <a:pt x="328587" y="132727"/>
                </a:lnTo>
                <a:lnTo>
                  <a:pt x="327634" y="138226"/>
                </a:lnTo>
                <a:lnTo>
                  <a:pt x="323075" y="144119"/>
                </a:lnTo>
                <a:lnTo>
                  <a:pt x="318516" y="145834"/>
                </a:lnTo>
                <a:lnTo>
                  <a:pt x="306920" y="145834"/>
                </a:lnTo>
                <a:lnTo>
                  <a:pt x="306920" y="149821"/>
                </a:lnTo>
                <a:lnTo>
                  <a:pt x="371729" y="149821"/>
                </a:lnTo>
                <a:lnTo>
                  <a:pt x="371729" y="145834"/>
                </a:lnTo>
                <a:lnTo>
                  <a:pt x="362610" y="145834"/>
                </a:lnTo>
                <a:lnTo>
                  <a:pt x="359371" y="145072"/>
                </a:lnTo>
                <a:lnTo>
                  <a:pt x="353669" y="142036"/>
                </a:lnTo>
                <a:lnTo>
                  <a:pt x="352145" y="140512"/>
                </a:lnTo>
                <a:lnTo>
                  <a:pt x="350443" y="136334"/>
                </a:lnTo>
                <a:lnTo>
                  <a:pt x="350062" y="131394"/>
                </a:lnTo>
                <a:lnTo>
                  <a:pt x="350062" y="79362"/>
                </a:lnTo>
                <a:lnTo>
                  <a:pt x="420192" y="79362"/>
                </a:lnTo>
                <a:lnTo>
                  <a:pt x="420192" y="132727"/>
                </a:lnTo>
                <a:lnTo>
                  <a:pt x="419239" y="138226"/>
                </a:lnTo>
                <a:lnTo>
                  <a:pt x="414489" y="144119"/>
                </a:lnTo>
                <a:lnTo>
                  <a:pt x="410121" y="145834"/>
                </a:lnTo>
                <a:lnTo>
                  <a:pt x="398526" y="145834"/>
                </a:lnTo>
                <a:lnTo>
                  <a:pt x="398526" y="149821"/>
                </a:lnTo>
                <a:lnTo>
                  <a:pt x="463130" y="149821"/>
                </a:lnTo>
                <a:lnTo>
                  <a:pt x="463130" y="145834"/>
                </a:lnTo>
                <a:lnTo>
                  <a:pt x="454202" y="145834"/>
                </a:lnTo>
                <a:lnTo>
                  <a:pt x="450786" y="145072"/>
                </a:lnTo>
                <a:lnTo>
                  <a:pt x="445274" y="142036"/>
                </a:lnTo>
                <a:lnTo>
                  <a:pt x="443750" y="140512"/>
                </a:lnTo>
                <a:lnTo>
                  <a:pt x="442036" y="136334"/>
                </a:lnTo>
                <a:lnTo>
                  <a:pt x="441477" y="131394"/>
                </a:lnTo>
                <a:lnTo>
                  <a:pt x="441477" y="22212"/>
                </a:lnTo>
                <a:lnTo>
                  <a:pt x="454202" y="7404"/>
                </a:lnTo>
                <a:lnTo>
                  <a:pt x="463130" y="7404"/>
                </a:lnTo>
                <a:lnTo>
                  <a:pt x="463130" y="3416"/>
                </a:lnTo>
                <a:close/>
              </a:path>
              <a:path w="877570" h="206375">
                <a:moveTo>
                  <a:pt x="545617" y="184950"/>
                </a:moveTo>
                <a:lnTo>
                  <a:pt x="542569" y="184950"/>
                </a:lnTo>
                <a:lnTo>
                  <a:pt x="541058" y="187223"/>
                </a:lnTo>
                <a:lnTo>
                  <a:pt x="539343" y="189128"/>
                </a:lnTo>
                <a:lnTo>
                  <a:pt x="535546" y="191782"/>
                </a:lnTo>
                <a:lnTo>
                  <a:pt x="533260" y="192735"/>
                </a:lnTo>
                <a:lnTo>
                  <a:pt x="528510" y="193484"/>
                </a:lnTo>
                <a:lnTo>
                  <a:pt x="488797" y="193675"/>
                </a:lnTo>
                <a:lnTo>
                  <a:pt x="497865" y="184823"/>
                </a:lnTo>
                <a:lnTo>
                  <a:pt x="521119" y="160096"/>
                </a:lnTo>
                <a:lnTo>
                  <a:pt x="526605" y="153073"/>
                </a:lnTo>
                <a:lnTo>
                  <a:pt x="531101" y="146215"/>
                </a:lnTo>
                <a:lnTo>
                  <a:pt x="537248" y="134061"/>
                </a:lnTo>
                <a:lnTo>
                  <a:pt x="538581" y="128549"/>
                </a:lnTo>
                <a:lnTo>
                  <a:pt x="538581" y="115252"/>
                </a:lnTo>
                <a:lnTo>
                  <a:pt x="535546" y="108610"/>
                </a:lnTo>
                <a:lnTo>
                  <a:pt x="523379" y="97218"/>
                </a:lnTo>
                <a:lnTo>
                  <a:pt x="515772" y="94373"/>
                </a:lnTo>
                <a:lnTo>
                  <a:pt x="497916" y="94373"/>
                </a:lnTo>
                <a:lnTo>
                  <a:pt x="490880" y="97028"/>
                </a:lnTo>
                <a:lnTo>
                  <a:pt x="479285" y="107657"/>
                </a:lnTo>
                <a:lnTo>
                  <a:pt x="475869" y="115252"/>
                </a:lnTo>
                <a:lnTo>
                  <a:pt x="474345" y="125133"/>
                </a:lnTo>
                <a:lnTo>
                  <a:pt x="477393" y="125133"/>
                </a:lnTo>
                <a:lnTo>
                  <a:pt x="479666" y="119049"/>
                </a:lnTo>
                <a:lnTo>
                  <a:pt x="482904" y="114503"/>
                </a:lnTo>
                <a:lnTo>
                  <a:pt x="491642" y="108229"/>
                </a:lnTo>
                <a:lnTo>
                  <a:pt x="496582" y="106718"/>
                </a:lnTo>
                <a:lnTo>
                  <a:pt x="508177" y="106718"/>
                </a:lnTo>
                <a:lnTo>
                  <a:pt x="513499" y="108800"/>
                </a:lnTo>
                <a:lnTo>
                  <a:pt x="522236" y="117729"/>
                </a:lnTo>
                <a:lnTo>
                  <a:pt x="524522" y="123418"/>
                </a:lnTo>
                <a:lnTo>
                  <a:pt x="524522" y="130441"/>
                </a:lnTo>
                <a:lnTo>
                  <a:pt x="505460" y="169316"/>
                </a:lnTo>
                <a:lnTo>
                  <a:pt x="471119" y="202984"/>
                </a:lnTo>
                <a:lnTo>
                  <a:pt x="471119" y="205828"/>
                </a:lnTo>
                <a:lnTo>
                  <a:pt x="537629" y="205828"/>
                </a:lnTo>
                <a:lnTo>
                  <a:pt x="545617" y="184950"/>
                </a:lnTo>
                <a:close/>
              </a:path>
              <a:path w="877570" h="206375">
                <a:moveTo>
                  <a:pt x="708863" y="75755"/>
                </a:moveTo>
                <a:lnTo>
                  <a:pt x="696760" y="33223"/>
                </a:lnTo>
                <a:lnTo>
                  <a:pt x="683399" y="18300"/>
                </a:lnTo>
                <a:lnTo>
                  <a:pt x="683399" y="78803"/>
                </a:lnTo>
                <a:lnTo>
                  <a:pt x="682536" y="94894"/>
                </a:lnTo>
                <a:lnTo>
                  <a:pt x="662101" y="136512"/>
                </a:lnTo>
                <a:lnTo>
                  <a:pt x="634365" y="145643"/>
                </a:lnTo>
                <a:lnTo>
                  <a:pt x="624878" y="144716"/>
                </a:lnTo>
                <a:lnTo>
                  <a:pt x="595376" y="120142"/>
                </a:lnTo>
                <a:lnTo>
                  <a:pt x="586473" y="75755"/>
                </a:lnTo>
                <a:lnTo>
                  <a:pt x="587438" y="59283"/>
                </a:lnTo>
                <a:lnTo>
                  <a:pt x="601865" y="22593"/>
                </a:lnTo>
                <a:lnTo>
                  <a:pt x="634365" y="7975"/>
                </a:lnTo>
                <a:lnTo>
                  <a:pt x="644512" y="8890"/>
                </a:lnTo>
                <a:lnTo>
                  <a:pt x="674814" y="33058"/>
                </a:lnTo>
                <a:lnTo>
                  <a:pt x="683399" y="78803"/>
                </a:lnTo>
                <a:lnTo>
                  <a:pt x="683399" y="18300"/>
                </a:lnTo>
                <a:lnTo>
                  <a:pt x="676084" y="12166"/>
                </a:lnTo>
                <a:lnTo>
                  <a:pt x="668489" y="7975"/>
                </a:lnTo>
                <a:lnTo>
                  <a:pt x="663841" y="5410"/>
                </a:lnTo>
                <a:lnTo>
                  <a:pt x="650646" y="1346"/>
                </a:lnTo>
                <a:lnTo>
                  <a:pt x="636460" y="0"/>
                </a:lnTo>
                <a:lnTo>
                  <a:pt x="622160" y="1206"/>
                </a:lnTo>
                <a:lnTo>
                  <a:pt x="585520" y="19177"/>
                </a:lnTo>
                <a:lnTo>
                  <a:pt x="562584" y="59283"/>
                </a:lnTo>
                <a:lnTo>
                  <a:pt x="561009" y="76136"/>
                </a:lnTo>
                <a:lnTo>
                  <a:pt x="562279" y="91744"/>
                </a:lnTo>
                <a:lnTo>
                  <a:pt x="582295" y="131775"/>
                </a:lnTo>
                <a:lnTo>
                  <a:pt x="619633" y="151879"/>
                </a:lnTo>
                <a:lnTo>
                  <a:pt x="634555" y="153238"/>
                </a:lnTo>
                <a:lnTo>
                  <a:pt x="649490" y="151853"/>
                </a:lnTo>
                <a:lnTo>
                  <a:pt x="687197" y="131203"/>
                </a:lnTo>
                <a:lnTo>
                  <a:pt x="707504" y="91744"/>
                </a:lnTo>
                <a:lnTo>
                  <a:pt x="708863" y="75755"/>
                </a:lnTo>
                <a:close/>
              </a:path>
              <a:path w="877570" h="206375">
                <a:moveTo>
                  <a:pt x="877430" y="3416"/>
                </a:moveTo>
                <a:lnTo>
                  <a:pt x="812812" y="3416"/>
                </a:lnTo>
                <a:lnTo>
                  <a:pt x="812812" y="7404"/>
                </a:lnTo>
                <a:lnTo>
                  <a:pt x="821740" y="7404"/>
                </a:lnTo>
                <a:lnTo>
                  <a:pt x="825169" y="8356"/>
                </a:lnTo>
                <a:lnTo>
                  <a:pt x="830681" y="11391"/>
                </a:lnTo>
                <a:lnTo>
                  <a:pt x="832205" y="12903"/>
                </a:lnTo>
                <a:lnTo>
                  <a:pt x="833907" y="17081"/>
                </a:lnTo>
                <a:lnTo>
                  <a:pt x="834478" y="22021"/>
                </a:lnTo>
                <a:lnTo>
                  <a:pt x="834478" y="71399"/>
                </a:lnTo>
                <a:lnTo>
                  <a:pt x="764349" y="71399"/>
                </a:lnTo>
                <a:lnTo>
                  <a:pt x="764349" y="22212"/>
                </a:lnTo>
                <a:lnTo>
                  <a:pt x="776897" y="7404"/>
                </a:lnTo>
                <a:lnTo>
                  <a:pt x="786015" y="7404"/>
                </a:lnTo>
                <a:lnTo>
                  <a:pt x="786015" y="3416"/>
                </a:lnTo>
                <a:lnTo>
                  <a:pt x="721220" y="3416"/>
                </a:lnTo>
                <a:lnTo>
                  <a:pt x="721220" y="7404"/>
                </a:lnTo>
                <a:lnTo>
                  <a:pt x="730148" y="7404"/>
                </a:lnTo>
                <a:lnTo>
                  <a:pt x="733564" y="8356"/>
                </a:lnTo>
                <a:lnTo>
                  <a:pt x="739267" y="11391"/>
                </a:lnTo>
                <a:lnTo>
                  <a:pt x="740791" y="12903"/>
                </a:lnTo>
                <a:lnTo>
                  <a:pt x="742505" y="17081"/>
                </a:lnTo>
                <a:lnTo>
                  <a:pt x="742873" y="22021"/>
                </a:lnTo>
                <a:lnTo>
                  <a:pt x="742873" y="132727"/>
                </a:lnTo>
                <a:lnTo>
                  <a:pt x="741934" y="138226"/>
                </a:lnTo>
                <a:lnTo>
                  <a:pt x="737362" y="144119"/>
                </a:lnTo>
                <a:lnTo>
                  <a:pt x="732802" y="145834"/>
                </a:lnTo>
                <a:lnTo>
                  <a:pt x="721220" y="145834"/>
                </a:lnTo>
                <a:lnTo>
                  <a:pt x="721220" y="149821"/>
                </a:lnTo>
                <a:lnTo>
                  <a:pt x="786015" y="149821"/>
                </a:lnTo>
                <a:lnTo>
                  <a:pt x="786015" y="145834"/>
                </a:lnTo>
                <a:lnTo>
                  <a:pt x="776897" y="145834"/>
                </a:lnTo>
                <a:lnTo>
                  <a:pt x="773671" y="145072"/>
                </a:lnTo>
                <a:lnTo>
                  <a:pt x="767969" y="142036"/>
                </a:lnTo>
                <a:lnTo>
                  <a:pt x="766445" y="140512"/>
                </a:lnTo>
                <a:lnTo>
                  <a:pt x="764730" y="136334"/>
                </a:lnTo>
                <a:lnTo>
                  <a:pt x="764349" y="131394"/>
                </a:lnTo>
                <a:lnTo>
                  <a:pt x="764349" y="79362"/>
                </a:lnTo>
                <a:lnTo>
                  <a:pt x="834478" y="79362"/>
                </a:lnTo>
                <a:lnTo>
                  <a:pt x="834478" y="132727"/>
                </a:lnTo>
                <a:lnTo>
                  <a:pt x="833526" y="138226"/>
                </a:lnTo>
                <a:lnTo>
                  <a:pt x="828776" y="144119"/>
                </a:lnTo>
                <a:lnTo>
                  <a:pt x="824407" y="145834"/>
                </a:lnTo>
                <a:lnTo>
                  <a:pt x="812812" y="145834"/>
                </a:lnTo>
                <a:lnTo>
                  <a:pt x="812812" y="149821"/>
                </a:lnTo>
                <a:lnTo>
                  <a:pt x="877430" y="149821"/>
                </a:lnTo>
                <a:lnTo>
                  <a:pt x="877430" y="145834"/>
                </a:lnTo>
                <a:lnTo>
                  <a:pt x="868502" y="145834"/>
                </a:lnTo>
                <a:lnTo>
                  <a:pt x="865073" y="145072"/>
                </a:lnTo>
                <a:lnTo>
                  <a:pt x="859561" y="142036"/>
                </a:lnTo>
                <a:lnTo>
                  <a:pt x="858050" y="140512"/>
                </a:lnTo>
                <a:lnTo>
                  <a:pt x="856335" y="136334"/>
                </a:lnTo>
                <a:lnTo>
                  <a:pt x="855764" y="131394"/>
                </a:lnTo>
                <a:lnTo>
                  <a:pt x="855764" y="22212"/>
                </a:lnTo>
                <a:lnTo>
                  <a:pt x="868502" y="7404"/>
                </a:lnTo>
                <a:lnTo>
                  <a:pt x="877430" y="7404"/>
                </a:lnTo>
                <a:lnTo>
                  <a:pt x="877430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891" y="2956762"/>
            <a:ext cx="3323882" cy="201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5048" y="2956762"/>
            <a:ext cx="1464847" cy="201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6601" y="2956762"/>
            <a:ext cx="975868" cy="156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6514" y="2956762"/>
            <a:ext cx="1248579" cy="201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810" y="3886250"/>
            <a:ext cx="544830" cy="206375"/>
          </a:xfrm>
          <a:custGeom>
            <a:avLst/>
            <a:gdLst/>
            <a:ahLst/>
            <a:cxnLst/>
            <a:rect l="l" t="t" r="r" b="b"/>
            <a:pathLst>
              <a:path w="544830" h="206375">
                <a:moveTo>
                  <a:pt x="150202" y="145834"/>
                </a:moveTo>
                <a:lnTo>
                  <a:pt x="111785" y="120586"/>
                </a:lnTo>
                <a:lnTo>
                  <a:pt x="82727" y="81470"/>
                </a:lnTo>
                <a:lnTo>
                  <a:pt x="80619" y="78613"/>
                </a:lnTo>
                <a:lnTo>
                  <a:pt x="89509" y="76238"/>
                </a:lnTo>
                <a:lnTo>
                  <a:pt x="92951" y="74815"/>
                </a:lnTo>
                <a:lnTo>
                  <a:pt x="117805" y="50139"/>
                </a:lnTo>
                <a:lnTo>
                  <a:pt x="117805" y="32664"/>
                </a:lnTo>
                <a:lnTo>
                  <a:pt x="115163" y="25450"/>
                </a:lnTo>
                <a:lnTo>
                  <a:pt x="104546" y="13296"/>
                </a:lnTo>
                <a:lnTo>
                  <a:pt x="101892" y="11595"/>
                </a:lnTo>
                <a:lnTo>
                  <a:pt x="98082" y="9118"/>
                </a:lnTo>
                <a:lnTo>
                  <a:pt x="92760" y="7531"/>
                </a:lnTo>
                <a:lnTo>
                  <a:pt x="92760" y="33426"/>
                </a:lnTo>
                <a:lnTo>
                  <a:pt x="92760" y="42545"/>
                </a:lnTo>
                <a:lnTo>
                  <a:pt x="68160" y="72517"/>
                </a:lnTo>
                <a:lnTo>
                  <a:pt x="49225" y="74625"/>
                </a:lnTo>
                <a:lnTo>
                  <a:pt x="48552" y="74815"/>
                </a:lnTo>
                <a:lnTo>
                  <a:pt x="47701" y="74625"/>
                </a:lnTo>
                <a:lnTo>
                  <a:pt x="42989" y="74625"/>
                </a:lnTo>
                <a:lnTo>
                  <a:pt x="42989" y="13677"/>
                </a:lnTo>
                <a:lnTo>
                  <a:pt x="50317" y="12344"/>
                </a:lnTo>
                <a:lnTo>
                  <a:pt x="56159" y="11595"/>
                </a:lnTo>
                <a:lnTo>
                  <a:pt x="70180" y="11595"/>
                </a:lnTo>
                <a:lnTo>
                  <a:pt x="77990" y="14439"/>
                </a:lnTo>
                <a:lnTo>
                  <a:pt x="83908" y="20320"/>
                </a:lnTo>
                <a:lnTo>
                  <a:pt x="89814" y="26022"/>
                </a:lnTo>
                <a:lnTo>
                  <a:pt x="92760" y="33426"/>
                </a:lnTo>
                <a:lnTo>
                  <a:pt x="92760" y="7531"/>
                </a:lnTo>
                <a:lnTo>
                  <a:pt x="55003" y="3429"/>
                </a:lnTo>
                <a:lnTo>
                  <a:pt x="0" y="3429"/>
                </a:lnTo>
                <a:lnTo>
                  <a:pt x="0" y="7416"/>
                </a:lnTo>
                <a:lnTo>
                  <a:pt x="11379" y="7416"/>
                </a:lnTo>
                <a:lnTo>
                  <a:pt x="15697" y="8928"/>
                </a:lnTo>
                <a:lnTo>
                  <a:pt x="18580" y="12153"/>
                </a:lnTo>
                <a:lnTo>
                  <a:pt x="20675" y="14439"/>
                </a:lnTo>
                <a:lnTo>
                  <a:pt x="21704" y="20129"/>
                </a:lnTo>
                <a:lnTo>
                  <a:pt x="21590" y="133121"/>
                </a:lnTo>
                <a:lnTo>
                  <a:pt x="20916" y="137668"/>
                </a:lnTo>
                <a:lnTo>
                  <a:pt x="16624" y="143941"/>
                </a:lnTo>
                <a:lnTo>
                  <a:pt x="12065" y="145834"/>
                </a:lnTo>
                <a:lnTo>
                  <a:pt x="0" y="145834"/>
                </a:lnTo>
                <a:lnTo>
                  <a:pt x="0" y="149821"/>
                </a:lnTo>
                <a:lnTo>
                  <a:pt x="64693" y="149821"/>
                </a:lnTo>
                <a:lnTo>
                  <a:pt x="64693" y="145834"/>
                </a:lnTo>
                <a:lnTo>
                  <a:pt x="53149" y="145834"/>
                </a:lnTo>
                <a:lnTo>
                  <a:pt x="48920" y="144322"/>
                </a:lnTo>
                <a:lnTo>
                  <a:pt x="46101" y="141084"/>
                </a:lnTo>
                <a:lnTo>
                  <a:pt x="44018" y="139001"/>
                </a:lnTo>
                <a:lnTo>
                  <a:pt x="42989" y="133121"/>
                </a:lnTo>
                <a:lnTo>
                  <a:pt x="42989" y="81470"/>
                </a:lnTo>
                <a:lnTo>
                  <a:pt x="45326" y="81470"/>
                </a:lnTo>
                <a:lnTo>
                  <a:pt x="46431" y="81661"/>
                </a:lnTo>
                <a:lnTo>
                  <a:pt x="55003" y="81661"/>
                </a:lnTo>
                <a:lnTo>
                  <a:pt x="58801" y="81470"/>
                </a:lnTo>
                <a:lnTo>
                  <a:pt x="109905" y="149821"/>
                </a:lnTo>
                <a:lnTo>
                  <a:pt x="150202" y="149821"/>
                </a:lnTo>
                <a:lnTo>
                  <a:pt x="150202" y="145834"/>
                </a:lnTo>
                <a:close/>
              </a:path>
              <a:path w="544830" h="206375">
                <a:moveTo>
                  <a:pt x="229057" y="184950"/>
                </a:moveTo>
                <a:lnTo>
                  <a:pt x="225996" y="184950"/>
                </a:lnTo>
                <a:lnTo>
                  <a:pt x="224548" y="187236"/>
                </a:lnTo>
                <a:lnTo>
                  <a:pt x="222859" y="189128"/>
                </a:lnTo>
                <a:lnTo>
                  <a:pt x="218986" y="191795"/>
                </a:lnTo>
                <a:lnTo>
                  <a:pt x="216801" y="192735"/>
                </a:lnTo>
                <a:lnTo>
                  <a:pt x="211975" y="193497"/>
                </a:lnTo>
                <a:lnTo>
                  <a:pt x="172364" y="193687"/>
                </a:lnTo>
                <a:lnTo>
                  <a:pt x="175920" y="190334"/>
                </a:lnTo>
                <a:lnTo>
                  <a:pt x="204635" y="160108"/>
                </a:lnTo>
                <a:lnTo>
                  <a:pt x="210108" y="153073"/>
                </a:lnTo>
                <a:lnTo>
                  <a:pt x="214617" y="146227"/>
                </a:lnTo>
                <a:lnTo>
                  <a:pt x="220827" y="134061"/>
                </a:lnTo>
                <a:lnTo>
                  <a:pt x="222161" y="128562"/>
                </a:lnTo>
                <a:lnTo>
                  <a:pt x="222161" y="115265"/>
                </a:lnTo>
                <a:lnTo>
                  <a:pt x="219100" y="108623"/>
                </a:lnTo>
                <a:lnTo>
                  <a:pt x="206844" y="97231"/>
                </a:lnTo>
                <a:lnTo>
                  <a:pt x="199224" y="94373"/>
                </a:lnTo>
                <a:lnTo>
                  <a:pt x="181495" y="94373"/>
                </a:lnTo>
                <a:lnTo>
                  <a:pt x="174320" y="97040"/>
                </a:lnTo>
                <a:lnTo>
                  <a:pt x="162852" y="107670"/>
                </a:lnTo>
                <a:lnTo>
                  <a:pt x="159270" y="115265"/>
                </a:lnTo>
                <a:lnTo>
                  <a:pt x="157886" y="125145"/>
                </a:lnTo>
                <a:lnTo>
                  <a:pt x="160959" y="125145"/>
                </a:lnTo>
                <a:lnTo>
                  <a:pt x="163080" y="119062"/>
                </a:lnTo>
                <a:lnTo>
                  <a:pt x="166319" y="114503"/>
                </a:lnTo>
                <a:lnTo>
                  <a:pt x="175145" y="108242"/>
                </a:lnTo>
                <a:lnTo>
                  <a:pt x="180124" y="106718"/>
                </a:lnTo>
                <a:lnTo>
                  <a:pt x="191770" y="106718"/>
                </a:lnTo>
                <a:lnTo>
                  <a:pt x="197002" y="108813"/>
                </a:lnTo>
                <a:lnTo>
                  <a:pt x="205752" y="117729"/>
                </a:lnTo>
                <a:lnTo>
                  <a:pt x="207949" y="123431"/>
                </a:lnTo>
                <a:lnTo>
                  <a:pt x="207949" y="130454"/>
                </a:lnTo>
                <a:lnTo>
                  <a:pt x="188899" y="169316"/>
                </a:lnTo>
                <a:lnTo>
                  <a:pt x="154660" y="202996"/>
                </a:lnTo>
                <a:lnTo>
                  <a:pt x="154660" y="205841"/>
                </a:lnTo>
                <a:lnTo>
                  <a:pt x="221170" y="205841"/>
                </a:lnTo>
                <a:lnTo>
                  <a:pt x="229057" y="184950"/>
                </a:lnTo>
                <a:close/>
              </a:path>
              <a:path w="544830" h="206375">
                <a:moveTo>
                  <a:pt x="380707" y="115646"/>
                </a:moveTo>
                <a:lnTo>
                  <a:pt x="377253" y="113372"/>
                </a:lnTo>
                <a:lnTo>
                  <a:pt x="370649" y="121704"/>
                </a:lnTo>
                <a:lnTo>
                  <a:pt x="364337" y="128511"/>
                </a:lnTo>
                <a:lnTo>
                  <a:pt x="326593" y="143751"/>
                </a:lnTo>
                <a:lnTo>
                  <a:pt x="318350" y="143256"/>
                </a:lnTo>
                <a:lnTo>
                  <a:pt x="280390" y="120497"/>
                </a:lnTo>
                <a:lnTo>
                  <a:pt x="270129" y="79184"/>
                </a:lnTo>
                <a:lnTo>
                  <a:pt x="270560" y="67614"/>
                </a:lnTo>
                <a:lnTo>
                  <a:pt x="285356" y="24853"/>
                </a:lnTo>
                <a:lnTo>
                  <a:pt x="323354" y="7785"/>
                </a:lnTo>
                <a:lnTo>
                  <a:pt x="332003" y="8420"/>
                </a:lnTo>
                <a:lnTo>
                  <a:pt x="365417" y="30670"/>
                </a:lnTo>
                <a:lnTo>
                  <a:pt x="373799" y="49949"/>
                </a:lnTo>
                <a:lnTo>
                  <a:pt x="377253" y="49949"/>
                </a:lnTo>
                <a:lnTo>
                  <a:pt x="373799" y="0"/>
                </a:lnTo>
                <a:lnTo>
                  <a:pt x="369900" y="0"/>
                </a:lnTo>
                <a:lnTo>
                  <a:pt x="369074" y="3619"/>
                </a:lnTo>
                <a:lnTo>
                  <a:pt x="367715" y="6273"/>
                </a:lnTo>
                <a:lnTo>
                  <a:pt x="364286" y="9499"/>
                </a:lnTo>
                <a:lnTo>
                  <a:pt x="362559" y="10261"/>
                </a:lnTo>
                <a:lnTo>
                  <a:pt x="359219" y="10261"/>
                </a:lnTo>
                <a:lnTo>
                  <a:pt x="356997" y="9499"/>
                </a:lnTo>
                <a:lnTo>
                  <a:pt x="353872" y="7785"/>
                </a:lnTo>
                <a:lnTo>
                  <a:pt x="345884" y="4406"/>
                </a:lnTo>
                <a:lnTo>
                  <a:pt x="337832" y="1981"/>
                </a:lnTo>
                <a:lnTo>
                  <a:pt x="329730" y="495"/>
                </a:lnTo>
                <a:lnTo>
                  <a:pt x="321564" y="0"/>
                </a:lnTo>
                <a:lnTo>
                  <a:pt x="311251" y="647"/>
                </a:lnTo>
                <a:lnTo>
                  <a:pt x="274383" y="15773"/>
                </a:lnTo>
                <a:lnTo>
                  <a:pt x="250444" y="48107"/>
                </a:lnTo>
                <a:lnTo>
                  <a:pt x="244741" y="78994"/>
                </a:lnTo>
                <a:lnTo>
                  <a:pt x="245694" y="92100"/>
                </a:lnTo>
                <a:lnTo>
                  <a:pt x="271475" y="138099"/>
                </a:lnTo>
                <a:lnTo>
                  <a:pt x="318249" y="153238"/>
                </a:lnTo>
                <a:lnTo>
                  <a:pt x="328295" y="152679"/>
                </a:lnTo>
                <a:lnTo>
                  <a:pt x="368401" y="132448"/>
                </a:lnTo>
                <a:lnTo>
                  <a:pt x="374789" y="124688"/>
                </a:lnTo>
                <a:lnTo>
                  <a:pt x="380707" y="115646"/>
                </a:lnTo>
                <a:close/>
              </a:path>
              <a:path w="544830" h="206375">
                <a:moveTo>
                  <a:pt x="544436" y="75768"/>
                </a:moveTo>
                <a:lnTo>
                  <a:pt x="532307" y="33235"/>
                </a:lnTo>
                <a:lnTo>
                  <a:pt x="518934" y="18338"/>
                </a:lnTo>
                <a:lnTo>
                  <a:pt x="518934" y="78803"/>
                </a:lnTo>
                <a:lnTo>
                  <a:pt x="518058" y="94907"/>
                </a:lnTo>
                <a:lnTo>
                  <a:pt x="497674" y="136512"/>
                </a:lnTo>
                <a:lnTo>
                  <a:pt x="469938" y="145643"/>
                </a:lnTo>
                <a:lnTo>
                  <a:pt x="460463" y="144716"/>
                </a:lnTo>
                <a:lnTo>
                  <a:pt x="430949" y="120154"/>
                </a:lnTo>
                <a:lnTo>
                  <a:pt x="422046" y="75768"/>
                </a:lnTo>
                <a:lnTo>
                  <a:pt x="422998" y="59296"/>
                </a:lnTo>
                <a:lnTo>
                  <a:pt x="437311" y="22606"/>
                </a:lnTo>
                <a:lnTo>
                  <a:pt x="469823" y="7975"/>
                </a:lnTo>
                <a:lnTo>
                  <a:pt x="480047" y="8902"/>
                </a:lnTo>
                <a:lnTo>
                  <a:pt x="510349" y="33070"/>
                </a:lnTo>
                <a:lnTo>
                  <a:pt x="518934" y="78803"/>
                </a:lnTo>
                <a:lnTo>
                  <a:pt x="518934" y="18338"/>
                </a:lnTo>
                <a:lnTo>
                  <a:pt x="471932" y="0"/>
                </a:lnTo>
                <a:lnTo>
                  <a:pt x="457644" y="1219"/>
                </a:lnTo>
                <a:lnTo>
                  <a:pt x="421055" y="19189"/>
                </a:lnTo>
                <a:lnTo>
                  <a:pt x="398145" y="59296"/>
                </a:lnTo>
                <a:lnTo>
                  <a:pt x="396557" y="76149"/>
                </a:lnTo>
                <a:lnTo>
                  <a:pt x="397827" y="91744"/>
                </a:lnTo>
                <a:lnTo>
                  <a:pt x="417766" y="131787"/>
                </a:lnTo>
                <a:lnTo>
                  <a:pt x="455193" y="151892"/>
                </a:lnTo>
                <a:lnTo>
                  <a:pt x="470141" y="153238"/>
                </a:lnTo>
                <a:lnTo>
                  <a:pt x="485013" y="151853"/>
                </a:lnTo>
                <a:lnTo>
                  <a:pt x="498729" y="147713"/>
                </a:lnTo>
                <a:lnTo>
                  <a:pt x="502488" y="145643"/>
                </a:lnTo>
                <a:lnTo>
                  <a:pt x="511289" y="140830"/>
                </a:lnTo>
                <a:lnTo>
                  <a:pt x="522706" y="131216"/>
                </a:lnTo>
                <a:lnTo>
                  <a:pt x="532218" y="119507"/>
                </a:lnTo>
                <a:lnTo>
                  <a:pt x="539000" y="106337"/>
                </a:lnTo>
                <a:lnTo>
                  <a:pt x="543077" y="91744"/>
                </a:lnTo>
                <a:lnTo>
                  <a:pt x="544436" y="75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2888" y="3904479"/>
            <a:ext cx="120049" cy="116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0437" y="3882452"/>
            <a:ext cx="1269085" cy="2117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771112" y="3828525"/>
            <a:ext cx="1303020" cy="175260"/>
            <a:chOff x="3771112" y="3828525"/>
            <a:chExt cx="1303020" cy="175260"/>
          </a:xfrm>
        </p:grpSpPr>
        <p:sp>
          <p:nvSpPr>
            <p:cNvPr id="23" name="object 23"/>
            <p:cNvSpPr/>
            <p:nvPr/>
          </p:nvSpPr>
          <p:spPr>
            <a:xfrm>
              <a:off x="3809492" y="3878287"/>
              <a:ext cx="1226185" cy="75565"/>
            </a:xfrm>
            <a:custGeom>
              <a:avLst/>
              <a:gdLst/>
              <a:ahLst/>
              <a:cxnLst/>
              <a:rect l="l" t="t" r="r" b="b"/>
              <a:pathLst>
                <a:path w="1226185" h="75564">
                  <a:moveTo>
                    <a:pt x="1090282" y="0"/>
                  </a:moveTo>
                  <a:lnTo>
                    <a:pt x="0" y="0"/>
                  </a:lnTo>
                  <a:lnTo>
                    <a:pt x="0" y="18224"/>
                  </a:lnTo>
                  <a:lnTo>
                    <a:pt x="1090282" y="18224"/>
                  </a:lnTo>
                  <a:lnTo>
                    <a:pt x="1090282" y="0"/>
                  </a:lnTo>
                  <a:close/>
                </a:path>
                <a:path w="1226185" h="75564">
                  <a:moveTo>
                    <a:pt x="1225778" y="56959"/>
                  </a:moveTo>
                  <a:lnTo>
                    <a:pt x="135509" y="56959"/>
                  </a:lnTo>
                  <a:lnTo>
                    <a:pt x="135509" y="75184"/>
                  </a:lnTo>
                  <a:lnTo>
                    <a:pt x="1225778" y="75184"/>
                  </a:lnTo>
                  <a:lnTo>
                    <a:pt x="1225778" y="56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66707" y="3828525"/>
              <a:ext cx="207146" cy="7804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1112" y="3925176"/>
              <a:ext cx="208096" cy="782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366893" y="3800805"/>
            <a:ext cx="877569" cy="206375"/>
          </a:xfrm>
          <a:custGeom>
            <a:avLst/>
            <a:gdLst/>
            <a:ahLst/>
            <a:cxnLst/>
            <a:rect l="l" t="t" r="r" b="b"/>
            <a:pathLst>
              <a:path w="877570" h="206375">
                <a:moveTo>
                  <a:pt x="150329" y="145834"/>
                </a:moveTo>
                <a:lnTo>
                  <a:pt x="117030" y="127241"/>
                </a:lnTo>
                <a:lnTo>
                  <a:pt x="82880" y="81457"/>
                </a:lnTo>
                <a:lnTo>
                  <a:pt x="80772" y="78613"/>
                </a:lnTo>
                <a:lnTo>
                  <a:pt x="89598" y="76238"/>
                </a:lnTo>
                <a:lnTo>
                  <a:pt x="93040" y="74815"/>
                </a:lnTo>
                <a:lnTo>
                  <a:pt x="117830" y="50126"/>
                </a:lnTo>
                <a:lnTo>
                  <a:pt x="117830" y="32664"/>
                </a:lnTo>
                <a:lnTo>
                  <a:pt x="92735" y="7518"/>
                </a:lnTo>
                <a:lnTo>
                  <a:pt x="92735" y="33426"/>
                </a:lnTo>
                <a:lnTo>
                  <a:pt x="92735" y="42532"/>
                </a:lnTo>
                <a:lnTo>
                  <a:pt x="68199" y="72517"/>
                </a:lnTo>
                <a:lnTo>
                  <a:pt x="49225" y="74625"/>
                </a:lnTo>
                <a:lnTo>
                  <a:pt x="48653" y="74815"/>
                </a:lnTo>
                <a:lnTo>
                  <a:pt x="47701" y="74625"/>
                </a:lnTo>
                <a:lnTo>
                  <a:pt x="43141" y="74625"/>
                </a:lnTo>
                <a:lnTo>
                  <a:pt x="43141" y="13677"/>
                </a:lnTo>
                <a:lnTo>
                  <a:pt x="50355" y="12344"/>
                </a:lnTo>
                <a:lnTo>
                  <a:pt x="56248" y="11582"/>
                </a:lnTo>
                <a:lnTo>
                  <a:pt x="70319" y="11582"/>
                </a:lnTo>
                <a:lnTo>
                  <a:pt x="78105" y="14439"/>
                </a:lnTo>
                <a:lnTo>
                  <a:pt x="83997" y="20320"/>
                </a:lnTo>
                <a:lnTo>
                  <a:pt x="89890" y="26022"/>
                </a:lnTo>
                <a:lnTo>
                  <a:pt x="92735" y="33426"/>
                </a:lnTo>
                <a:lnTo>
                  <a:pt x="92735" y="7518"/>
                </a:lnTo>
                <a:lnTo>
                  <a:pt x="55118" y="3416"/>
                </a:lnTo>
                <a:lnTo>
                  <a:pt x="0" y="3416"/>
                </a:lnTo>
                <a:lnTo>
                  <a:pt x="0" y="7404"/>
                </a:lnTo>
                <a:lnTo>
                  <a:pt x="11404" y="7404"/>
                </a:lnTo>
                <a:lnTo>
                  <a:pt x="15773" y="8928"/>
                </a:lnTo>
                <a:lnTo>
                  <a:pt x="18618" y="12153"/>
                </a:lnTo>
                <a:lnTo>
                  <a:pt x="20713" y="14439"/>
                </a:lnTo>
                <a:lnTo>
                  <a:pt x="21856" y="20129"/>
                </a:lnTo>
                <a:lnTo>
                  <a:pt x="21742" y="133108"/>
                </a:lnTo>
                <a:lnTo>
                  <a:pt x="21094" y="137668"/>
                </a:lnTo>
                <a:lnTo>
                  <a:pt x="19380" y="139954"/>
                </a:lnTo>
                <a:lnTo>
                  <a:pt x="16725" y="143941"/>
                </a:lnTo>
                <a:lnTo>
                  <a:pt x="12166" y="145834"/>
                </a:lnTo>
                <a:lnTo>
                  <a:pt x="0" y="145834"/>
                </a:lnTo>
                <a:lnTo>
                  <a:pt x="0" y="149821"/>
                </a:lnTo>
                <a:lnTo>
                  <a:pt x="64808" y="149821"/>
                </a:lnTo>
                <a:lnTo>
                  <a:pt x="64808" y="145834"/>
                </a:lnTo>
                <a:lnTo>
                  <a:pt x="53213" y="145834"/>
                </a:lnTo>
                <a:lnTo>
                  <a:pt x="49034" y="144310"/>
                </a:lnTo>
                <a:lnTo>
                  <a:pt x="46177" y="141084"/>
                </a:lnTo>
                <a:lnTo>
                  <a:pt x="44094" y="139001"/>
                </a:lnTo>
                <a:lnTo>
                  <a:pt x="43141" y="133108"/>
                </a:lnTo>
                <a:lnTo>
                  <a:pt x="43141" y="81457"/>
                </a:lnTo>
                <a:lnTo>
                  <a:pt x="45415" y="81457"/>
                </a:lnTo>
                <a:lnTo>
                  <a:pt x="46558" y="81648"/>
                </a:lnTo>
                <a:lnTo>
                  <a:pt x="55118" y="81648"/>
                </a:lnTo>
                <a:lnTo>
                  <a:pt x="58915" y="81457"/>
                </a:lnTo>
                <a:lnTo>
                  <a:pt x="110032" y="149821"/>
                </a:lnTo>
                <a:lnTo>
                  <a:pt x="150329" y="149821"/>
                </a:lnTo>
                <a:lnTo>
                  <a:pt x="150329" y="145834"/>
                </a:lnTo>
                <a:close/>
              </a:path>
              <a:path w="877570" h="206375">
                <a:moveTo>
                  <a:pt x="229196" y="184950"/>
                </a:moveTo>
                <a:lnTo>
                  <a:pt x="226148" y="184950"/>
                </a:lnTo>
                <a:lnTo>
                  <a:pt x="224624" y="187236"/>
                </a:lnTo>
                <a:lnTo>
                  <a:pt x="222923" y="189128"/>
                </a:lnTo>
                <a:lnTo>
                  <a:pt x="219113" y="191782"/>
                </a:lnTo>
                <a:lnTo>
                  <a:pt x="216839" y="192735"/>
                </a:lnTo>
                <a:lnTo>
                  <a:pt x="212090" y="193497"/>
                </a:lnTo>
                <a:lnTo>
                  <a:pt x="172364" y="193687"/>
                </a:lnTo>
                <a:lnTo>
                  <a:pt x="181444" y="184835"/>
                </a:lnTo>
                <a:lnTo>
                  <a:pt x="204698" y="160108"/>
                </a:lnTo>
                <a:lnTo>
                  <a:pt x="210185" y="153073"/>
                </a:lnTo>
                <a:lnTo>
                  <a:pt x="214680" y="146227"/>
                </a:lnTo>
                <a:lnTo>
                  <a:pt x="220827" y="134061"/>
                </a:lnTo>
                <a:lnTo>
                  <a:pt x="222161" y="128549"/>
                </a:lnTo>
                <a:lnTo>
                  <a:pt x="222161" y="115265"/>
                </a:lnTo>
                <a:lnTo>
                  <a:pt x="219113" y="108623"/>
                </a:lnTo>
                <a:lnTo>
                  <a:pt x="206959" y="97218"/>
                </a:lnTo>
                <a:lnTo>
                  <a:pt x="199351" y="94373"/>
                </a:lnTo>
                <a:lnTo>
                  <a:pt x="181495" y="94373"/>
                </a:lnTo>
                <a:lnTo>
                  <a:pt x="174459" y="97040"/>
                </a:lnTo>
                <a:lnTo>
                  <a:pt x="162864" y="107670"/>
                </a:lnTo>
                <a:lnTo>
                  <a:pt x="159448" y="115265"/>
                </a:lnTo>
                <a:lnTo>
                  <a:pt x="157924" y="125133"/>
                </a:lnTo>
                <a:lnTo>
                  <a:pt x="160972" y="125133"/>
                </a:lnTo>
                <a:lnTo>
                  <a:pt x="163245" y="119062"/>
                </a:lnTo>
                <a:lnTo>
                  <a:pt x="166471" y="114503"/>
                </a:lnTo>
                <a:lnTo>
                  <a:pt x="175221" y="108242"/>
                </a:lnTo>
                <a:lnTo>
                  <a:pt x="180162" y="106718"/>
                </a:lnTo>
                <a:lnTo>
                  <a:pt x="191757" y="106718"/>
                </a:lnTo>
                <a:lnTo>
                  <a:pt x="197078" y="108813"/>
                </a:lnTo>
                <a:lnTo>
                  <a:pt x="205816" y="117729"/>
                </a:lnTo>
                <a:lnTo>
                  <a:pt x="208102" y="123431"/>
                </a:lnTo>
                <a:lnTo>
                  <a:pt x="208102" y="130454"/>
                </a:lnTo>
                <a:lnTo>
                  <a:pt x="189039" y="169316"/>
                </a:lnTo>
                <a:lnTo>
                  <a:pt x="154698" y="202984"/>
                </a:lnTo>
                <a:lnTo>
                  <a:pt x="154698" y="205841"/>
                </a:lnTo>
                <a:lnTo>
                  <a:pt x="221208" y="205841"/>
                </a:lnTo>
                <a:lnTo>
                  <a:pt x="229196" y="184950"/>
                </a:lnTo>
                <a:close/>
              </a:path>
              <a:path w="877570" h="206375">
                <a:moveTo>
                  <a:pt x="380847" y="115646"/>
                </a:moveTo>
                <a:lnTo>
                  <a:pt x="377240" y="113360"/>
                </a:lnTo>
                <a:lnTo>
                  <a:pt x="370674" y="121704"/>
                </a:lnTo>
                <a:lnTo>
                  <a:pt x="364388" y="128511"/>
                </a:lnTo>
                <a:lnTo>
                  <a:pt x="326682" y="143751"/>
                </a:lnTo>
                <a:lnTo>
                  <a:pt x="318490" y="143256"/>
                </a:lnTo>
                <a:lnTo>
                  <a:pt x="280403" y="120497"/>
                </a:lnTo>
                <a:lnTo>
                  <a:pt x="270243" y="79184"/>
                </a:lnTo>
                <a:lnTo>
                  <a:pt x="270662" y="67602"/>
                </a:lnTo>
                <a:lnTo>
                  <a:pt x="285394" y="24853"/>
                </a:lnTo>
                <a:lnTo>
                  <a:pt x="323456" y="7785"/>
                </a:lnTo>
                <a:lnTo>
                  <a:pt x="332117" y="8420"/>
                </a:lnTo>
                <a:lnTo>
                  <a:pt x="365518" y="30670"/>
                </a:lnTo>
                <a:lnTo>
                  <a:pt x="373811" y="49949"/>
                </a:lnTo>
                <a:lnTo>
                  <a:pt x="377240" y="49949"/>
                </a:lnTo>
                <a:lnTo>
                  <a:pt x="373811" y="0"/>
                </a:lnTo>
                <a:lnTo>
                  <a:pt x="370014" y="0"/>
                </a:lnTo>
                <a:lnTo>
                  <a:pt x="369252" y="3606"/>
                </a:lnTo>
                <a:lnTo>
                  <a:pt x="367728" y="6273"/>
                </a:lnTo>
                <a:lnTo>
                  <a:pt x="364312" y="9499"/>
                </a:lnTo>
                <a:lnTo>
                  <a:pt x="362597" y="10261"/>
                </a:lnTo>
                <a:lnTo>
                  <a:pt x="359371" y="10261"/>
                </a:lnTo>
                <a:lnTo>
                  <a:pt x="357085" y="9499"/>
                </a:lnTo>
                <a:lnTo>
                  <a:pt x="353860" y="7785"/>
                </a:lnTo>
                <a:lnTo>
                  <a:pt x="345960" y="4406"/>
                </a:lnTo>
                <a:lnTo>
                  <a:pt x="337947" y="1968"/>
                </a:lnTo>
                <a:lnTo>
                  <a:pt x="329857" y="495"/>
                </a:lnTo>
                <a:lnTo>
                  <a:pt x="321741" y="0"/>
                </a:lnTo>
                <a:lnTo>
                  <a:pt x="311404" y="647"/>
                </a:lnTo>
                <a:lnTo>
                  <a:pt x="274408" y="15773"/>
                </a:lnTo>
                <a:lnTo>
                  <a:pt x="250545" y="48094"/>
                </a:lnTo>
                <a:lnTo>
                  <a:pt x="244779" y="78994"/>
                </a:lnTo>
                <a:lnTo>
                  <a:pt x="245732" y="92100"/>
                </a:lnTo>
                <a:lnTo>
                  <a:pt x="271500" y="138099"/>
                </a:lnTo>
                <a:lnTo>
                  <a:pt x="318325" y="153238"/>
                </a:lnTo>
                <a:lnTo>
                  <a:pt x="328371" y="152666"/>
                </a:lnTo>
                <a:lnTo>
                  <a:pt x="368465" y="132448"/>
                </a:lnTo>
                <a:lnTo>
                  <a:pt x="374904" y="124688"/>
                </a:lnTo>
                <a:lnTo>
                  <a:pt x="380847" y="115646"/>
                </a:lnTo>
                <a:close/>
              </a:path>
              <a:path w="877570" h="206375">
                <a:moveTo>
                  <a:pt x="548652" y="3416"/>
                </a:moveTo>
                <a:lnTo>
                  <a:pt x="484035" y="3416"/>
                </a:lnTo>
                <a:lnTo>
                  <a:pt x="484035" y="7404"/>
                </a:lnTo>
                <a:lnTo>
                  <a:pt x="492975" y="7404"/>
                </a:lnTo>
                <a:lnTo>
                  <a:pt x="496392" y="8356"/>
                </a:lnTo>
                <a:lnTo>
                  <a:pt x="501904" y="11391"/>
                </a:lnTo>
                <a:lnTo>
                  <a:pt x="503428" y="12915"/>
                </a:lnTo>
                <a:lnTo>
                  <a:pt x="505129" y="17094"/>
                </a:lnTo>
                <a:lnTo>
                  <a:pt x="505701" y="22034"/>
                </a:lnTo>
                <a:lnTo>
                  <a:pt x="505701" y="71399"/>
                </a:lnTo>
                <a:lnTo>
                  <a:pt x="435571" y="71399"/>
                </a:lnTo>
                <a:lnTo>
                  <a:pt x="435571" y="22225"/>
                </a:lnTo>
                <a:lnTo>
                  <a:pt x="448119" y="7404"/>
                </a:lnTo>
                <a:lnTo>
                  <a:pt x="457238" y="7404"/>
                </a:lnTo>
                <a:lnTo>
                  <a:pt x="457238" y="3416"/>
                </a:lnTo>
                <a:lnTo>
                  <a:pt x="392442" y="3416"/>
                </a:lnTo>
                <a:lnTo>
                  <a:pt x="392442" y="7404"/>
                </a:lnTo>
                <a:lnTo>
                  <a:pt x="401370" y="7404"/>
                </a:lnTo>
                <a:lnTo>
                  <a:pt x="404787" y="8356"/>
                </a:lnTo>
                <a:lnTo>
                  <a:pt x="410489" y="11391"/>
                </a:lnTo>
                <a:lnTo>
                  <a:pt x="412013" y="12915"/>
                </a:lnTo>
                <a:lnTo>
                  <a:pt x="413727" y="17094"/>
                </a:lnTo>
                <a:lnTo>
                  <a:pt x="414108" y="22034"/>
                </a:lnTo>
                <a:lnTo>
                  <a:pt x="414108" y="132727"/>
                </a:lnTo>
                <a:lnTo>
                  <a:pt x="413156" y="138239"/>
                </a:lnTo>
                <a:lnTo>
                  <a:pt x="408597" y="144119"/>
                </a:lnTo>
                <a:lnTo>
                  <a:pt x="404025" y="145834"/>
                </a:lnTo>
                <a:lnTo>
                  <a:pt x="392442" y="145834"/>
                </a:lnTo>
                <a:lnTo>
                  <a:pt x="392442" y="149821"/>
                </a:lnTo>
                <a:lnTo>
                  <a:pt x="457238" y="149821"/>
                </a:lnTo>
                <a:lnTo>
                  <a:pt x="457238" y="145834"/>
                </a:lnTo>
                <a:lnTo>
                  <a:pt x="448119" y="145834"/>
                </a:lnTo>
                <a:lnTo>
                  <a:pt x="444893" y="145072"/>
                </a:lnTo>
                <a:lnTo>
                  <a:pt x="439191" y="142036"/>
                </a:lnTo>
                <a:lnTo>
                  <a:pt x="437667" y="140512"/>
                </a:lnTo>
                <a:lnTo>
                  <a:pt x="435952" y="136334"/>
                </a:lnTo>
                <a:lnTo>
                  <a:pt x="435571" y="131406"/>
                </a:lnTo>
                <a:lnTo>
                  <a:pt x="435571" y="79375"/>
                </a:lnTo>
                <a:lnTo>
                  <a:pt x="505701" y="79375"/>
                </a:lnTo>
                <a:lnTo>
                  <a:pt x="505701" y="132727"/>
                </a:lnTo>
                <a:lnTo>
                  <a:pt x="504748" y="138239"/>
                </a:lnTo>
                <a:lnTo>
                  <a:pt x="499999" y="144119"/>
                </a:lnTo>
                <a:lnTo>
                  <a:pt x="495630" y="145834"/>
                </a:lnTo>
                <a:lnTo>
                  <a:pt x="484035" y="145834"/>
                </a:lnTo>
                <a:lnTo>
                  <a:pt x="484035" y="149821"/>
                </a:lnTo>
                <a:lnTo>
                  <a:pt x="548652" y="149821"/>
                </a:lnTo>
                <a:lnTo>
                  <a:pt x="548652" y="145834"/>
                </a:lnTo>
                <a:lnTo>
                  <a:pt x="539724" y="145834"/>
                </a:lnTo>
                <a:lnTo>
                  <a:pt x="536295" y="145072"/>
                </a:lnTo>
                <a:lnTo>
                  <a:pt x="530783" y="142036"/>
                </a:lnTo>
                <a:lnTo>
                  <a:pt x="529272" y="140512"/>
                </a:lnTo>
                <a:lnTo>
                  <a:pt x="527558" y="136334"/>
                </a:lnTo>
                <a:lnTo>
                  <a:pt x="526986" y="131406"/>
                </a:lnTo>
                <a:lnTo>
                  <a:pt x="526986" y="22225"/>
                </a:lnTo>
                <a:lnTo>
                  <a:pt x="539724" y="7404"/>
                </a:lnTo>
                <a:lnTo>
                  <a:pt x="548652" y="7404"/>
                </a:lnTo>
                <a:lnTo>
                  <a:pt x="548652" y="3416"/>
                </a:lnTo>
                <a:close/>
              </a:path>
              <a:path w="877570" h="206375">
                <a:moveTo>
                  <a:pt x="708863" y="75768"/>
                </a:moveTo>
                <a:lnTo>
                  <a:pt x="696747" y="33235"/>
                </a:lnTo>
                <a:lnTo>
                  <a:pt x="683387" y="18300"/>
                </a:lnTo>
                <a:lnTo>
                  <a:pt x="683387" y="78803"/>
                </a:lnTo>
                <a:lnTo>
                  <a:pt x="682536" y="94894"/>
                </a:lnTo>
                <a:lnTo>
                  <a:pt x="662101" y="136512"/>
                </a:lnTo>
                <a:lnTo>
                  <a:pt x="634365" y="145643"/>
                </a:lnTo>
                <a:lnTo>
                  <a:pt x="624878" y="144716"/>
                </a:lnTo>
                <a:lnTo>
                  <a:pt x="595376" y="120142"/>
                </a:lnTo>
                <a:lnTo>
                  <a:pt x="586473" y="75768"/>
                </a:lnTo>
                <a:lnTo>
                  <a:pt x="587438" y="59283"/>
                </a:lnTo>
                <a:lnTo>
                  <a:pt x="601865" y="22593"/>
                </a:lnTo>
                <a:lnTo>
                  <a:pt x="634365" y="7975"/>
                </a:lnTo>
                <a:lnTo>
                  <a:pt x="644512" y="8902"/>
                </a:lnTo>
                <a:lnTo>
                  <a:pt x="674814" y="33058"/>
                </a:lnTo>
                <a:lnTo>
                  <a:pt x="683387" y="78803"/>
                </a:lnTo>
                <a:lnTo>
                  <a:pt x="683387" y="18300"/>
                </a:lnTo>
                <a:lnTo>
                  <a:pt x="676084" y="12179"/>
                </a:lnTo>
                <a:lnTo>
                  <a:pt x="668477" y="7975"/>
                </a:lnTo>
                <a:lnTo>
                  <a:pt x="663841" y="5410"/>
                </a:lnTo>
                <a:lnTo>
                  <a:pt x="650633" y="1358"/>
                </a:lnTo>
                <a:lnTo>
                  <a:pt x="636447" y="0"/>
                </a:lnTo>
                <a:lnTo>
                  <a:pt x="622160" y="1206"/>
                </a:lnTo>
                <a:lnTo>
                  <a:pt x="585520" y="19177"/>
                </a:lnTo>
                <a:lnTo>
                  <a:pt x="562584" y="59283"/>
                </a:lnTo>
                <a:lnTo>
                  <a:pt x="561009" y="76149"/>
                </a:lnTo>
                <a:lnTo>
                  <a:pt x="562267" y="91744"/>
                </a:lnTo>
                <a:lnTo>
                  <a:pt x="582295" y="131787"/>
                </a:lnTo>
                <a:lnTo>
                  <a:pt x="619620" y="151892"/>
                </a:lnTo>
                <a:lnTo>
                  <a:pt x="634555" y="153238"/>
                </a:lnTo>
                <a:lnTo>
                  <a:pt x="649490" y="151853"/>
                </a:lnTo>
                <a:lnTo>
                  <a:pt x="663219" y="147713"/>
                </a:lnTo>
                <a:lnTo>
                  <a:pt x="666991" y="145643"/>
                </a:lnTo>
                <a:lnTo>
                  <a:pt x="675792" y="140817"/>
                </a:lnTo>
                <a:lnTo>
                  <a:pt x="687197" y="131216"/>
                </a:lnTo>
                <a:lnTo>
                  <a:pt x="696671" y="119507"/>
                </a:lnTo>
                <a:lnTo>
                  <a:pt x="703440" y="106337"/>
                </a:lnTo>
                <a:lnTo>
                  <a:pt x="707504" y="91744"/>
                </a:lnTo>
                <a:lnTo>
                  <a:pt x="708863" y="75768"/>
                </a:lnTo>
                <a:close/>
              </a:path>
              <a:path w="877570" h="206375">
                <a:moveTo>
                  <a:pt x="877430" y="3416"/>
                </a:moveTo>
                <a:lnTo>
                  <a:pt x="812812" y="3416"/>
                </a:lnTo>
                <a:lnTo>
                  <a:pt x="812812" y="7404"/>
                </a:lnTo>
                <a:lnTo>
                  <a:pt x="821740" y="7404"/>
                </a:lnTo>
                <a:lnTo>
                  <a:pt x="825169" y="8356"/>
                </a:lnTo>
                <a:lnTo>
                  <a:pt x="830681" y="11391"/>
                </a:lnTo>
                <a:lnTo>
                  <a:pt x="832192" y="12915"/>
                </a:lnTo>
                <a:lnTo>
                  <a:pt x="833907" y="17094"/>
                </a:lnTo>
                <a:lnTo>
                  <a:pt x="834478" y="22034"/>
                </a:lnTo>
                <a:lnTo>
                  <a:pt x="834478" y="71399"/>
                </a:lnTo>
                <a:lnTo>
                  <a:pt x="764349" y="71399"/>
                </a:lnTo>
                <a:lnTo>
                  <a:pt x="764349" y="22225"/>
                </a:lnTo>
                <a:lnTo>
                  <a:pt x="776897" y="7404"/>
                </a:lnTo>
                <a:lnTo>
                  <a:pt x="786015" y="7404"/>
                </a:lnTo>
                <a:lnTo>
                  <a:pt x="786015" y="3416"/>
                </a:lnTo>
                <a:lnTo>
                  <a:pt x="721207" y="3416"/>
                </a:lnTo>
                <a:lnTo>
                  <a:pt x="721207" y="7404"/>
                </a:lnTo>
                <a:lnTo>
                  <a:pt x="730148" y="7404"/>
                </a:lnTo>
                <a:lnTo>
                  <a:pt x="733564" y="8356"/>
                </a:lnTo>
                <a:lnTo>
                  <a:pt x="739267" y="11391"/>
                </a:lnTo>
                <a:lnTo>
                  <a:pt x="740791" y="12915"/>
                </a:lnTo>
                <a:lnTo>
                  <a:pt x="742492" y="17094"/>
                </a:lnTo>
                <a:lnTo>
                  <a:pt x="742873" y="22034"/>
                </a:lnTo>
                <a:lnTo>
                  <a:pt x="742873" y="132727"/>
                </a:lnTo>
                <a:lnTo>
                  <a:pt x="741921" y="138239"/>
                </a:lnTo>
                <a:lnTo>
                  <a:pt x="737362" y="144119"/>
                </a:lnTo>
                <a:lnTo>
                  <a:pt x="732802" y="145834"/>
                </a:lnTo>
                <a:lnTo>
                  <a:pt x="721207" y="145834"/>
                </a:lnTo>
                <a:lnTo>
                  <a:pt x="721207" y="149821"/>
                </a:lnTo>
                <a:lnTo>
                  <a:pt x="786015" y="149821"/>
                </a:lnTo>
                <a:lnTo>
                  <a:pt x="786015" y="145834"/>
                </a:lnTo>
                <a:lnTo>
                  <a:pt x="776897" y="145834"/>
                </a:lnTo>
                <a:lnTo>
                  <a:pt x="773658" y="145072"/>
                </a:lnTo>
                <a:lnTo>
                  <a:pt x="767956" y="142036"/>
                </a:lnTo>
                <a:lnTo>
                  <a:pt x="766445" y="140512"/>
                </a:lnTo>
                <a:lnTo>
                  <a:pt x="764730" y="136334"/>
                </a:lnTo>
                <a:lnTo>
                  <a:pt x="764349" y="131406"/>
                </a:lnTo>
                <a:lnTo>
                  <a:pt x="764349" y="79375"/>
                </a:lnTo>
                <a:lnTo>
                  <a:pt x="834478" y="79375"/>
                </a:lnTo>
                <a:lnTo>
                  <a:pt x="834478" y="132727"/>
                </a:lnTo>
                <a:lnTo>
                  <a:pt x="833526" y="138239"/>
                </a:lnTo>
                <a:lnTo>
                  <a:pt x="828776" y="144119"/>
                </a:lnTo>
                <a:lnTo>
                  <a:pt x="824407" y="145834"/>
                </a:lnTo>
                <a:lnTo>
                  <a:pt x="812812" y="145834"/>
                </a:lnTo>
                <a:lnTo>
                  <a:pt x="812812" y="149821"/>
                </a:lnTo>
                <a:lnTo>
                  <a:pt x="877430" y="149821"/>
                </a:lnTo>
                <a:lnTo>
                  <a:pt x="877430" y="145834"/>
                </a:lnTo>
                <a:lnTo>
                  <a:pt x="868489" y="145834"/>
                </a:lnTo>
                <a:lnTo>
                  <a:pt x="865073" y="145072"/>
                </a:lnTo>
                <a:lnTo>
                  <a:pt x="859561" y="142036"/>
                </a:lnTo>
                <a:lnTo>
                  <a:pt x="858037" y="140512"/>
                </a:lnTo>
                <a:lnTo>
                  <a:pt x="856335" y="136334"/>
                </a:lnTo>
                <a:lnTo>
                  <a:pt x="855764" y="131406"/>
                </a:lnTo>
                <a:lnTo>
                  <a:pt x="855764" y="22225"/>
                </a:lnTo>
                <a:lnTo>
                  <a:pt x="868489" y="7404"/>
                </a:lnTo>
                <a:lnTo>
                  <a:pt x="877430" y="7404"/>
                </a:lnTo>
                <a:lnTo>
                  <a:pt x="877430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6903" y="3819030"/>
            <a:ext cx="119916" cy="1163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4338" y="3797004"/>
            <a:ext cx="936149" cy="2117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8633" y="4879444"/>
            <a:ext cx="2298429" cy="1569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3093" y="5723470"/>
            <a:ext cx="654685" cy="153670"/>
          </a:xfrm>
          <a:custGeom>
            <a:avLst/>
            <a:gdLst/>
            <a:ahLst/>
            <a:cxnLst/>
            <a:rect l="l" t="t" r="r" b="b"/>
            <a:pathLst>
              <a:path w="654685" h="153670">
                <a:moveTo>
                  <a:pt x="150202" y="145821"/>
                </a:moveTo>
                <a:lnTo>
                  <a:pt x="116941" y="127177"/>
                </a:lnTo>
                <a:lnTo>
                  <a:pt x="82677" y="81330"/>
                </a:lnTo>
                <a:lnTo>
                  <a:pt x="80606" y="78536"/>
                </a:lnTo>
                <a:lnTo>
                  <a:pt x="89509" y="76123"/>
                </a:lnTo>
                <a:lnTo>
                  <a:pt x="93091" y="74650"/>
                </a:lnTo>
                <a:lnTo>
                  <a:pt x="117805" y="50050"/>
                </a:lnTo>
                <a:lnTo>
                  <a:pt x="117805" y="32626"/>
                </a:lnTo>
                <a:lnTo>
                  <a:pt x="115163" y="25374"/>
                </a:lnTo>
                <a:lnTo>
                  <a:pt x="104533" y="13195"/>
                </a:lnTo>
                <a:lnTo>
                  <a:pt x="102006" y="11569"/>
                </a:lnTo>
                <a:lnTo>
                  <a:pt x="98082" y="9017"/>
                </a:lnTo>
                <a:lnTo>
                  <a:pt x="92760" y="7442"/>
                </a:lnTo>
                <a:lnTo>
                  <a:pt x="92760" y="33312"/>
                </a:lnTo>
                <a:lnTo>
                  <a:pt x="92760" y="42443"/>
                </a:lnTo>
                <a:lnTo>
                  <a:pt x="68160" y="72377"/>
                </a:lnTo>
                <a:lnTo>
                  <a:pt x="49212" y="74650"/>
                </a:lnTo>
                <a:lnTo>
                  <a:pt x="48552" y="74650"/>
                </a:lnTo>
                <a:lnTo>
                  <a:pt x="45605" y="74549"/>
                </a:lnTo>
                <a:lnTo>
                  <a:pt x="42976" y="74536"/>
                </a:lnTo>
                <a:lnTo>
                  <a:pt x="42976" y="13614"/>
                </a:lnTo>
                <a:lnTo>
                  <a:pt x="50317" y="12242"/>
                </a:lnTo>
                <a:lnTo>
                  <a:pt x="56146" y="11569"/>
                </a:lnTo>
                <a:lnTo>
                  <a:pt x="70180" y="11569"/>
                </a:lnTo>
                <a:lnTo>
                  <a:pt x="77990" y="14427"/>
                </a:lnTo>
                <a:lnTo>
                  <a:pt x="89814" y="25882"/>
                </a:lnTo>
                <a:lnTo>
                  <a:pt x="92760" y="33312"/>
                </a:lnTo>
                <a:lnTo>
                  <a:pt x="92760" y="7442"/>
                </a:lnTo>
                <a:lnTo>
                  <a:pt x="54991" y="3340"/>
                </a:lnTo>
                <a:lnTo>
                  <a:pt x="0" y="3340"/>
                </a:lnTo>
                <a:lnTo>
                  <a:pt x="0" y="7353"/>
                </a:lnTo>
                <a:lnTo>
                  <a:pt x="11379" y="7353"/>
                </a:lnTo>
                <a:lnTo>
                  <a:pt x="15697" y="8940"/>
                </a:lnTo>
                <a:lnTo>
                  <a:pt x="18580" y="12090"/>
                </a:lnTo>
                <a:lnTo>
                  <a:pt x="20675" y="14338"/>
                </a:lnTo>
                <a:lnTo>
                  <a:pt x="21564" y="19291"/>
                </a:lnTo>
                <a:lnTo>
                  <a:pt x="21653" y="132600"/>
                </a:lnTo>
                <a:lnTo>
                  <a:pt x="20916" y="137553"/>
                </a:lnTo>
                <a:lnTo>
                  <a:pt x="19354" y="139776"/>
                </a:lnTo>
                <a:lnTo>
                  <a:pt x="16624" y="143814"/>
                </a:lnTo>
                <a:lnTo>
                  <a:pt x="12077" y="145834"/>
                </a:lnTo>
                <a:lnTo>
                  <a:pt x="0" y="145821"/>
                </a:lnTo>
                <a:lnTo>
                  <a:pt x="0" y="149821"/>
                </a:lnTo>
                <a:lnTo>
                  <a:pt x="64681" y="149821"/>
                </a:lnTo>
                <a:lnTo>
                  <a:pt x="64681" y="145834"/>
                </a:lnTo>
                <a:lnTo>
                  <a:pt x="54889" y="145834"/>
                </a:lnTo>
                <a:lnTo>
                  <a:pt x="53149" y="145834"/>
                </a:lnTo>
                <a:lnTo>
                  <a:pt x="48907" y="144246"/>
                </a:lnTo>
                <a:lnTo>
                  <a:pt x="46101" y="141071"/>
                </a:lnTo>
                <a:lnTo>
                  <a:pt x="44005" y="138849"/>
                </a:lnTo>
                <a:lnTo>
                  <a:pt x="42976" y="133121"/>
                </a:lnTo>
                <a:lnTo>
                  <a:pt x="42976" y="81330"/>
                </a:lnTo>
                <a:lnTo>
                  <a:pt x="44157" y="81419"/>
                </a:lnTo>
                <a:lnTo>
                  <a:pt x="45326" y="81483"/>
                </a:lnTo>
                <a:lnTo>
                  <a:pt x="48590" y="81559"/>
                </a:lnTo>
                <a:lnTo>
                  <a:pt x="51917" y="81559"/>
                </a:lnTo>
                <a:lnTo>
                  <a:pt x="54991" y="81483"/>
                </a:lnTo>
                <a:lnTo>
                  <a:pt x="58788" y="81330"/>
                </a:lnTo>
                <a:lnTo>
                  <a:pt x="109893" y="149821"/>
                </a:lnTo>
                <a:lnTo>
                  <a:pt x="150202" y="149821"/>
                </a:lnTo>
                <a:lnTo>
                  <a:pt x="150202" y="145821"/>
                </a:lnTo>
                <a:close/>
              </a:path>
              <a:path w="654685" h="153670">
                <a:moveTo>
                  <a:pt x="305092" y="145821"/>
                </a:moveTo>
                <a:lnTo>
                  <a:pt x="271830" y="127177"/>
                </a:lnTo>
                <a:lnTo>
                  <a:pt x="237566" y="81330"/>
                </a:lnTo>
                <a:lnTo>
                  <a:pt x="235496" y="78536"/>
                </a:lnTo>
                <a:lnTo>
                  <a:pt x="244398" y="76123"/>
                </a:lnTo>
                <a:lnTo>
                  <a:pt x="247980" y="74650"/>
                </a:lnTo>
                <a:lnTo>
                  <a:pt x="272681" y="50050"/>
                </a:lnTo>
                <a:lnTo>
                  <a:pt x="272681" y="32626"/>
                </a:lnTo>
                <a:lnTo>
                  <a:pt x="270040" y="25374"/>
                </a:lnTo>
                <a:lnTo>
                  <a:pt x="259422" y="13195"/>
                </a:lnTo>
                <a:lnTo>
                  <a:pt x="256895" y="11569"/>
                </a:lnTo>
                <a:lnTo>
                  <a:pt x="252958" y="9017"/>
                </a:lnTo>
                <a:lnTo>
                  <a:pt x="247637" y="7442"/>
                </a:lnTo>
                <a:lnTo>
                  <a:pt x="247637" y="33312"/>
                </a:lnTo>
                <a:lnTo>
                  <a:pt x="247637" y="42443"/>
                </a:lnTo>
                <a:lnTo>
                  <a:pt x="223050" y="72377"/>
                </a:lnTo>
                <a:lnTo>
                  <a:pt x="204101" y="74650"/>
                </a:lnTo>
                <a:lnTo>
                  <a:pt x="203441" y="74650"/>
                </a:lnTo>
                <a:lnTo>
                  <a:pt x="200494" y="74549"/>
                </a:lnTo>
                <a:lnTo>
                  <a:pt x="197866" y="74536"/>
                </a:lnTo>
                <a:lnTo>
                  <a:pt x="197866" y="13614"/>
                </a:lnTo>
                <a:lnTo>
                  <a:pt x="205206" y="12242"/>
                </a:lnTo>
                <a:lnTo>
                  <a:pt x="211035" y="11569"/>
                </a:lnTo>
                <a:lnTo>
                  <a:pt x="225056" y="11569"/>
                </a:lnTo>
                <a:lnTo>
                  <a:pt x="232867" y="14427"/>
                </a:lnTo>
                <a:lnTo>
                  <a:pt x="244690" y="25882"/>
                </a:lnTo>
                <a:lnTo>
                  <a:pt x="247637" y="33312"/>
                </a:lnTo>
                <a:lnTo>
                  <a:pt x="247637" y="7442"/>
                </a:lnTo>
                <a:lnTo>
                  <a:pt x="209880" y="3340"/>
                </a:lnTo>
                <a:lnTo>
                  <a:pt x="154876" y="3340"/>
                </a:lnTo>
                <a:lnTo>
                  <a:pt x="154876" y="7353"/>
                </a:lnTo>
                <a:lnTo>
                  <a:pt x="166268" y="7353"/>
                </a:lnTo>
                <a:lnTo>
                  <a:pt x="170573" y="8940"/>
                </a:lnTo>
                <a:lnTo>
                  <a:pt x="173469" y="12090"/>
                </a:lnTo>
                <a:lnTo>
                  <a:pt x="175552" y="14338"/>
                </a:lnTo>
                <a:lnTo>
                  <a:pt x="176441" y="19291"/>
                </a:lnTo>
                <a:lnTo>
                  <a:pt x="176530" y="132600"/>
                </a:lnTo>
                <a:lnTo>
                  <a:pt x="175806" y="137553"/>
                </a:lnTo>
                <a:lnTo>
                  <a:pt x="174244" y="139776"/>
                </a:lnTo>
                <a:lnTo>
                  <a:pt x="171513" y="143814"/>
                </a:lnTo>
                <a:lnTo>
                  <a:pt x="166954" y="145834"/>
                </a:lnTo>
                <a:lnTo>
                  <a:pt x="154876" y="145821"/>
                </a:lnTo>
                <a:lnTo>
                  <a:pt x="154876" y="149821"/>
                </a:lnTo>
                <a:lnTo>
                  <a:pt x="219570" y="149821"/>
                </a:lnTo>
                <a:lnTo>
                  <a:pt x="219570" y="145834"/>
                </a:lnTo>
                <a:lnTo>
                  <a:pt x="209778" y="145834"/>
                </a:lnTo>
                <a:lnTo>
                  <a:pt x="208038" y="145834"/>
                </a:lnTo>
                <a:lnTo>
                  <a:pt x="203796" y="144246"/>
                </a:lnTo>
                <a:lnTo>
                  <a:pt x="200990" y="141071"/>
                </a:lnTo>
                <a:lnTo>
                  <a:pt x="198894" y="138849"/>
                </a:lnTo>
                <a:lnTo>
                  <a:pt x="197866" y="133121"/>
                </a:lnTo>
                <a:lnTo>
                  <a:pt x="197866" y="81330"/>
                </a:lnTo>
                <a:lnTo>
                  <a:pt x="199047" y="81419"/>
                </a:lnTo>
                <a:lnTo>
                  <a:pt x="200202" y="81483"/>
                </a:lnTo>
                <a:lnTo>
                  <a:pt x="203479" y="81559"/>
                </a:lnTo>
                <a:lnTo>
                  <a:pt x="206794" y="81559"/>
                </a:lnTo>
                <a:lnTo>
                  <a:pt x="209880" y="81483"/>
                </a:lnTo>
                <a:lnTo>
                  <a:pt x="213677" y="81330"/>
                </a:lnTo>
                <a:lnTo>
                  <a:pt x="264782" y="149821"/>
                </a:lnTo>
                <a:lnTo>
                  <a:pt x="305092" y="149821"/>
                </a:lnTo>
                <a:lnTo>
                  <a:pt x="305092" y="145821"/>
                </a:lnTo>
                <a:close/>
              </a:path>
              <a:path w="654685" h="153670">
                <a:moveTo>
                  <a:pt x="337261" y="8102"/>
                </a:moveTo>
                <a:lnTo>
                  <a:pt x="336156" y="5321"/>
                </a:lnTo>
                <a:lnTo>
                  <a:pt x="331787" y="1066"/>
                </a:lnTo>
                <a:lnTo>
                  <a:pt x="329031" y="0"/>
                </a:lnTo>
                <a:lnTo>
                  <a:pt x="322351" y="0"/>
                </a:lnTo>
                <a:lnTo>
                  <a:pt x="319709" y="1041"/>
                </a:lnTo>
                <a:lnTo>
                  <a:pt x="315849" y="5219"/>
                </a:lnTo>
                <a:lnTo>
                  <a:pt x="314871" y="8559"/>
                </a:lnTo>
                <a:lnTo>
                  <a:pt x="314871" y="16268"/>
                </a:lnTo>
                <a:lnTo>
                  <a:pt x="315747" y="22250"/>
                </a:lnTo>
                <a:lnTo>
                  <a:pt x="323443" y="63080"/>
                </a:lnTo>
                <a:lnTo>
                  <a:pt x="328345" y="63080"/>
                </a:lnTo>
                <a:lnTo>
                  <a:pt x="334378" y="31216"/>
                </a:lnTo>
                <a:lnTo>
                  <a:pt x="337261" y="14224"/>
                </a:lnTo>
                <a:lnTo>
                  <a:pt x="337261" y="8102"/>
                </a:lnTo>
                <a:close/>
              </a:path>
              <a:path w="654685" h="153670">
                <a:moveTo>
                  <a:pt x="490931" y="115468"/>
                </a:moveTo>
                <a:lnTo>
                  <a:pt x="487476" y="113309"/>
                </a:lnTo>
                <a:lnTo>
                  <a:pt x="480872" y="121640"/>
                </a:lnTo>
                <a:lnTo>
                  <a:pt x="474560" y="128447"/>
                </a:lnTo>
                <a:lnTo>
                  <a:pt x="436803" y="143662"/>
                </a:lnTo>
                <a:lnTo>
                  <a:pt x="428574" y="143179"/>
                </a:lnTo>
                <a:lnTo>
                  <a:pt x="390613" y="120396"/>
                </a:lnTo>
                <a:lnTo>
                  <a:pt x="380352" y="79070"/>
                </a:lnTo>
                <a:lnTo>
                  <a:pt x="380784" y="67513"/>
                </a:lnTo>
                <a:lnTo>
                  <a:pt x="395566" y="24777"/>
                </a:lnTo>
                <a:lnTo>
                  <a:pt x="433578" y="7772"/>
                </a:lnTo>
                <a:lnTo>
                  <a:pt x="442226" y="8394"/>
                </a:lnTo>
                <a:lnTo>
                  <a:pt x="475640" y="30581"/>
                </a:lnTo>
                <a:lnTo>
                  <a:pt x="484009" y="49784"/>
                </a:lnTo>
                <a:lnTo>
                  <a:pt x="487476" y="49784"/>
                </a:lnTo>
                <a:lnTo>
                  <a:pt x="484009" y="0"/>
                </a:lnTo>
                <a:lnTo>
                  <a:pt x="480123" y="0"/>
                </a:lnTo>
                <a:lnTo>
                  <a:pt x="479298" y="3454"/>
                </a:lnTo>
                <a:lnTo>
                  <a:pt x="477939" y="6146"/>
                </a:lnTo>
                <a:lnTo>
                  <a:pt x="474510" y="9474"/>
                </a:lnTo>
                <a:lnTo>
                  <a:pt x="472782" y="10160"/>
                </a:lnTo>
                <a:lnTo>
                  <a:pt x="469442" y="10160"/>
                </a:lnTo>
                <a:lnTo>
                  <a:pt x="456107" y="4368"/>
                </a:lnTo>
                <a:lnTo>
                  <a:pt x="448056" y="1943"/>
                </a:lnTo>
                <a:lnTo>
                  <a:pt x="439953" y="482"/>
                </a:lnTo>
                <a:lnTo>
                  <a:pt x="431787" y="0"/>
                </a:lnTo>
                <a:lnTo>
                  <a:pt x="421474" y="635"/>
                </a:lnTo>
                <a:lnTo>
                  <a:pt x="384594" y="15671"/>
                </a:lnTo>
                <a:lnTo>
                  <a:pt x="360667" y="47967"/>
                </a:lnTo>
                <a:lnTo>
                  <a:pt x="354952" y="78854"/>
                </a:lnTo>
                <a:lnTo>
                  <a:pt x="355917" y="92024"/>
                </a:lnTo>
                <a:lnTo>
                  <a:pt x="381685" y="137985"/>
                </a:lnTo>
                <a:lnTo>
                  <a:pt x="428459" y="153174"/>
                </a:lnTo>
                <a:lnTo>
                  <a:pt x="438518" y="152603"/>
                </a:lnTo>
                <a:lnTo>
                  <a:pt x="478612" y="132410"/>
                </a:lnTo>
                <a:lnTo>
                  <a:pt x="485013" y="124599"/>
                </a:lnTo>
                <a:lnTo>
                  <a:pt x="490931" y="115468"/>
                </a:lnTo>
                <a:close/>
              </a:path>
              <a:path w="654685" h="153670">
                <a:moveTo>
                  <a:pt x="654646" y="75615"/>
                </a:moveTo>
                <a:lnTo>
                  <a:pt x="642531" y="33159"/>
                </a:lnTo>
                <a:lnTo>
                  <a:pt x="629145" y="18338"/>
                </a:lnTo>
                <a:lnTo>
                  <a:pt x="629145" y="78638"/>
                </a:lnTo>
                <a:lnTo>
                  <a:pt x="628281" y="94818"/>
                </a:lnTo>
                <a:lnTo>
                  <a:pt x="607898" y="136461"/>
                </a:lnTo>
                <a:lnTo>
                  <a:pt x="580161" y="145503"/>
                </a:lnTo>
                <a:lnTo>
                  <a:pt x="570674" y="144589"/>
                </a:lnTo>
                <a:lnTo>
                  <a:pt x="541159" y="120116"/>
                </a:lnTo>
                <a:lnTo>
                  <a:pt x="532269" y="75615"/>
                </a:lnTo>
                <a:lnTo>
                  <a:pt x="533222" y="59169"/>
                </a:lnTo>
                <a:lnTo>
                  <a:pt x="547522" y="22466"/>
                </a:lnTo>
                <a:lnTo>
                  <a:pt x="580047" y="7886"/>
                </a:lnTo>
                <a:lnTo>
                  <a:pt x="590257" y="8801"/>
                </a:lnTo>
                <a:lnTo>
                  <a:pt x="620572" y="33007"/>
                </a:lnTo>
                <a:lnTo>
                  <a:pt x="629145" y="78638"/>
                </a:lnTo>
                <a:lnTo>
                  <a:pt x="629145" y="18338"/>
                </a:lnTo>
                <a:lnTo>
                  <a:pt x="621842" y="12192"/>
                </a:lnTo>
                <a:lnTo>
                  <a:pt x="614045" y="7886"/>
                </a:lnTo>
                <a:lnTo>
                  <a:pt x="609600" y="5422"/>
                </a:lnTo>
                <a:lnTo>
                  <a:pt x="596366" y="1358"/>
                </a:lnTo>
                <a:lnTo>
                  <a:pt x="582155" y="0"/>
                </a:lnTo>
                <a:lnTo>
                  <a:pt x="567867" y="1193"/>
                </a:lnTo>
                <a:lnTo>
                  <a:pt x="531279" y="19126"/>
                </a:lnTo>
                <a:lnTo>
                  <a:pt x="508304" y="59410"/>
                </a:lnTo>
                <a:lnTo>
                  <a:pt x="506780" y="76047"/>
                </a:lnTo>
                <a:lnTo>
                  <a:pt x="508050" y="91706"/>
                </a:lnTo>
                <a:lnTo>
                  <a:pt x="527989" y="131686"/>
                </a:lnTo>
                <a:lnTo>
                  <a:pt x="565404" y="151828"/>
                </a:lnTo>
                <a:lnTo>
                  <a:pt x="580364" y="153174"/>
                </a:lnTo>
                <a:lnTo>
                  <a:pt x="595223" y="151790"/>
                </a:lnTo>
                <a:lnTo>
                  <a:pt x="632929" y="131140"/>
                </a:lnTo>
                <a:lnTo>
                  <a:pt x="653300" y="91706"/>
                </a:lnTo>
                <a:lnTo>
                  <a:pt x="654621" y="76047"/>
                </a:lnTo>
                <a:lnTo>
                  <a:pt x="654646" y="75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14378" y="5741599"/>
            <a:ext cx="120049" cy="1164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9563" y="5726810"/>
            <a:ext cx="824230" cy="202565"/>
          </a:xfrm>
          <a:custGeom>
            <a:avLst/>
            <a:gdLst/>
            <a:ahLst/>
            <a:cxnLst/>
            <a:rect l="l" t="t" r="r" b="b"/>
            <a:pathLst>
              <a:path w="824229" h="202564">
                <a:moveTo>
                  <a:pt x="164465" y="0"/>
                </a:moveTo>
                <a:lnTo>
                  <a:pt x="111899" y="0"/>
                </a:lnTo>
                <a:lnTo>
                  <a:pt x="111899" y="4013"/>
                </a:lnTo>
                <a:lnTo>
                  <a:pt x="123075" y="4013"/>
                </a:lnTo>
                <a:lnTo>
                  <a:pt x="127431" y="5524"/>
                </a:lnTo>
                <a:lnTo>
                  <a:pt x="132257" y="10782"/>
                </a:lnTo>
                <a:lnTo>
                  <a:pt x="133286" y="16395"/>
                </a:lnTo>
                <a:lnTo>
                  <a:pt x="133286" y="109867"/>
                </a:lnTo>
                <a:lnTo>
                  <a:pt x="40982" y="0"/>
                </a:lnTo>
                <a:lnTo>
                  <a:pt x="0" y="0"/>
                </a:lnTo>
                <a:lnTo>
                  <a:pt x="0" y="4013"/>
                </a:lnTo>
                <a:lnTo>
                  <a:pt x="7645" y="4330"/>
                </a:lnTo>
                <a:lnTo>
                  <a:pt x="14185" y="6350"/>
                </a:lnTo>
                <a:lnTo>
                  <a:pt x="17513" y="7823"/>
                </a:lnTo>
                <a:lnTo>
                  <a:pt x="22034" y="10998"/>
                </a:lnTo>
                <a:lnTo>
                  <a:pt x="25361" y="14262"/>
                </a:lnTo>
                <a:lnTo>
                  <a:pt x="29730" y="19240"/>
                </a:lnTo>
                <a:lnTo>
                  <a:pt x="29730" y="129311"/>
                </a:lnTo>
                <a:lnTo>
                  <a:pt x="28905" y="134569"/>
                </a:lnTo>
                <a:lnTo>
                  <a:pt x="24612" y="140627"/>
                </a:lnTo>
                <a:lnTo>
                  <a:pt x="20040" y="142494"/>
                </a:lnTo>
                <a:lnTo>
                  <a:pt x="8343" y="142481"/>
                </a:lnTo>
                <a:lnTo>
                  <a:pt x="8343" y="146481"/>
                </a:lnTo>
                <a:lnTo>
                  <a:pt x="60909" y="146481"/>
                </a:lnTo>
                <a:lnTo>
                  <a:pt x="60909" y="142481"/>
                </a:lnTo>
                <a:lnTo>
                  <a:pt x="49707" y="142494"/>
                </a:lnTo>
                <a:lnTo>
                  <a:pt x="45351" y="140982"/>
                </a:lnTo>
                <a:lnTo>
                  <a:pt x="40538" y="135724"/>
                </a:lnTo>
                <a:lnTo>
                  <a:pt x="39535" y="130098"/>
                </a:lnTo>
                <a:lnTo>
                  <a:pt x="39535" y="30899"/>
                </a:lnTo>
                <a:lnTo>
                  <a:pt x="139077" y="148856"/>
                </a:lnTo>
                <a:lnTo>
                  <a:pt x="143090" y="148856"/>
                </a:lnTo>
                <a:lnTo>
                  <a:pt x="143090" y="17183"/>
                </a:lnTo>
                <a:lnTo>
                  <a:pt x="143903" y="11925"/>
                </a:lnTo>
                <a:lnTo>
                  <a:pt x="148221" y="5867"/>
                </a:lnTo>
                <a:lnTo>
                  <a:pt x="152742" y="4013"/>
                </a:lnTo>
                <a:lnTo>
                  <a:pt x="164465" y="4013"/>
                </a:lnTo>
                <a:lnTo>
                  <a:pt x="164465" y="0"/>
                </a:lnTo>
                <a:close/>
              </a:path>
              <a:path w="824229" h="202564">
                <a:moveTo>
                  <a:pt x="327406" y="0"/>
                </a:moveTo>
                <a:lnTo>
                  <a:pt x="262813" y="0"/>
                </a:lnTo>
                <a:lnTo>
                  <a:pt x="262813" y="4013"/>
                </a:lnTo>
                <a:lnTo>
                  <a:pt x="271729" y="4013"/>
                </a:lnTo>
                <a:lnTo>
                  <a:pt x="275107" y="4876"/>
                </a:lnTo>
                <a:lnTo>
                  <a:pt x="280682" y="7899"/>
                </a:lnTo>
                <a:lnTo>
                  <a:pt x="282232" y="9436"/>
                </a:lnTo>
                <a:lnTo>
                  <a:pt x="283946" y="13614"/>
                </a:lnTo>
                <a:lnTo>
                  <a:pt x="284429" y="18554"/>
                </a:lnTo>
                <a:lnTo>
                  <a:pt x="284429" y="67945"/>
                </a:lnTo>
                <a:lnTo>
                  <a:pt x="214274" y="67945"/>
                </a:lnTo>
                <a:lnTo>
                  <a:pt x="214274" y="18834"/>
                </a:lnTo>
                <a:lnTo>
                  <a:pt x="226974" y="4013"/>
                </a:lnTo>
                <a:lnTo>
                  <a:pt x="235978" y="4013"/>
                </a:lnTo>
                <a:lnTo>
                  <a:pt x="235978" y="0"/>
                </a:lnTo>
                <a:lnTo>
                  <a:pt x="171297" y="0"/>
                </a:lnTo>
                <a:lnTo>
                  <a:pt x="171297" y="4013"/>
                </a:lnTo>
                <a:lnTo>
                  <a:pt x="180200" y="4013"/>
                </a:lnTo>
                <a:lnTo>
                  <a:pt x="183629" y="4876"/>
                </a:lnTo>
                <a:lnTo>
                  <a:pt x="189179" y="7899"/>
                </a:lnTo>
                <a:lnTo>
                  <a:pt x="190690" y="9436"/>
                </a:lnTo>
                <a:lnTo>
                  <a:pt x="192405" y="13614"/>
                </a:lnTo>
                <a:lnTo>
                  <a:pt x="192900" y="18554"/>
                </a:lnTo>
                <a:lnTo>
                  <a:pt x="192900" y="129349"/>
                </a:lnTo>
                <a:lnTo>
                  <a:pt x="192011" y="134899"/>
                </a:lnTo>
                <a:lnTo>
                  <a:pt x="187401" y="140728"/>
                </a:lnTo>
                <a:lnTo>
                  <a:pt x="182867" y="142494"/>
                </a:lnTo>
                <a:lnTo>
                  <a:pt x="171297" y="142481"/>
                </a:lnTo>
                <a:lnTo>
                  <a:pt x="171297" y="146481"/>
                </a:lnTo>
                <a:lnTo>
                  <a:pt x="235978" y="146481"/>
                </a:lnTo>
                <a:lnTo>
                  <a:pt x="235978" y="142481"/>
                </a:lnTo>
                <a:lnTo>
                  <a:pt x="226974" y="142494"/>
                </a:lnTo>
                <a:lnTo>
                  <a:pt x="223596" y="141630"/>
                </a:lnTo>
                <a:lnTo>
                  <a:pt x="218020" y="138607"/>
                </a:lnTo>
                <a:lnTo>
                  <a:pt x="216458" y="137058"/>
                </a:lnTo>
                <a:lnTo>
                  <a:pt x="214757" y="132880"/>
                </a:lnTo>
                <a:lnTo>
                  <a:pt x="214274" y="127977"/>
                </a:lnTo>
                <a:lnTo>
                  <a:pt x="214274" y="75933"/>
                </a:lnTo>
                <a:lnTo>
                  <a:pt x="284429" y="75933"/>
                </a:lnTo>
                <a:lnTo>
                  <a:pt x="284429" y="129349"/>
                </a:lnTo>
                <a:lnTo>
                  <a:pt x="283489" y="134899"/>
                </a:lnTo>
                <a:lnTo>
                  <a:pt x="278815" y="140728"/>
                </a:lnTo>
                <a:lnTo>
                  <a:pt x="274332" y="142494"/>
                </a:lnTo>
                <a:lnTo>
                  <a:pt x="262813" y="142481"/>
                </a:lnTo>
                <a:lnTo>
                  <a:pt x="262813" y="146481"/>
                </a:lnTo>
                <a:lnTo>
                  <a:pt x="327406" y="146481"/>
                </a:lnTo>
                <a:lnTo>
                  <a:pt x="327406" y="142481"/>
                </a:lnTo>
                <a:lnTo>
                  <a:pt x="318503" y="142494"/>
                </a:lnTo>
                <a:lnTo>
                  <a:pt x="315074" y="141630"/>
                </a:lnTo>
                <a:lnTo>
                  <a:pt x="309511" y="138607"/>
                </a:lnTo>
                <a:lnTo>
                  <a:pt x="307987" y="137058"/>
                </a:lnTo>
                <a:lnTo>
                  <a:pt x="306273" y="132880"/>
                </a:lnTo>
                <a:lnTo>
                  <a:pt x="305803" y="127977"/>
                </a:lnTo>
                <a:lnTo>
                  <a:pt x="305803" y="18834"/>
                </a:lnTo>
                <a:lnTo>
                  <a:pt x="318503" y="4013"/>
                </a:lnTo>
                <a:lnTo>
                  <a:pt x="327406" y="4013"/>
                </a:lnTo>
                <a:lnTo>
                  <a:pt x="327406" y="0"/>
                </a:lnTo>
                <a:close/>
              </a:path>
              <a:path w="824229" h="202564">
                <a:moveTo>
                  <a:pt x="409854" y="181444"/>
                </a:moveTo>
                <a:lnTo>
                  <a:pt x="406793" y="181444"/>
                </a:lnTo>
                <a:lnTo>
                  <a:pt x="405345" y="183870"/>
                </a:lnTo>
                <a:lnTo>
                  <a:pt x="403656" y="185737"/>
                </a:lnTo>
                <a:lnTo>
                  <a:pt x="399783" y="188379"/>
                </a:lnTo>
                <a:lnTo>
                  <a:pt x="397598" y="189242"/>
                </a:lnTo>
                <a:lnTo>
                  <a:pt x="392772" y="190106"/>
                </a:lnTo>
                <a:lnTo>
                  <a:pt x="388569" y="190322"/>
                </a:lnTo>
                <a:lnTo>
                  <a:pt x="353161" y="190322"/>
                </a:lnTo>
                <a:lnTo>
                  <a:pt x="356717" y="186969"/>
                </a:lnTo>
                <a:lnTo>
                  <a:pt x="385432" y="156654"/>
                </a:lnTo>
                <a:lnTo>
                  <a:pt x="390906" y="149644"/>
                </a:lnTo>
                <a:lnTo>
                  <a:pt x="395414" y="142824"/>
                </a:lnTo>
                <a:lnTo>
                  <a:pt x="401624" y="130657"/>
                </a:lnTo>
                <a:lnTo>
                  <a:pt x="402958" y="125133"/>
                </a:lnTo>
                <a:lnTo>
                  <a:pt x="402958" y="111848"/>
                </a:lnTo>
                <a:lnTo>
                  <a:pt x="399897" y="105130"/>
                </a:lnTo>
                <a:lnTo>
                  <a:pt x="387629" y="93726"/>
                </a:lnTo>
                <a:lnTo>
                  <a:pt x="380009" y="90881"/>
                </a:lnTo>
                <a:lnTo>
                  <a:pt x="362280" y="90881"/>
                </a:lnTo>
                <a:lnTo>
                  <a:pt x="355117" y="93535"/>
                </a:lnTo>
                <a:lnTo>
                  <a:pt x="343636" y="104178"/>
                </a:lnTo>
                <a:lnTo>
                  <a:pt x="340067" y="111823"/>
                </a:lnTo>
                <a:lnTo>
                  <a:pt x="338683" y="121754"/>
                </a:lnTo>
                <a:lnTo>
                  <a:pt x="341757" y="121754"/>
                </a:lnTo>
                <a:lnTo>
                  <a:pt x="343865" y="115684"/>
                </a:lnTo>
                <a:lnTo>
                  <a:pt x="347116" y="111074"/>
                </a:lnTo>
                <a:lnTo>
                  <a:pt x="355942" y="104787"/>
                </a:lnTo>
                <a:lnTo>
                  <a:pt x="360921" y="103212"/>
                </a:lnTo>
                <a:lnTo>
                  <a:pt x="372567" y="103212"/>
                </a:lnTo>
                <a:lnTo>
                  <a:pt x="377786" y="105448"/>
                </a:lnTo>
                <a:lnTo>
                  <a:pt x="386549" y="114376"/>
                </a:lnTo>
                <a:lnTo>
                  <a:pt x="388734" y="120065"/>
                </a:lnTo>
                <a:lnTo>
                  <a:pt x="388734" y="127000"/>
                </a:lnTo>
                <a:lnTo>
                  <a:pt x="369697" y="165912"/>
                </a:lnTo>
                <a:lnTo>
                  <a:pt x="335445" y="199517"/>
                </a:lnTo>
                <a:lnTo>
                  <a:pt x="335445" y="202501"/>
                </a:lnTo>
                <a:lnTo>
                  <a:pt x="401967" y="202501"/>
                </a:lnTo>
                <a:lnTo>
                  <a:pt x="409854" y="181444"/>
                </a:lnTo>
                <a:close/>
              </a:path>
              <a:path w="824229" h="202564">
                <a:moveTo>
                  <a:pt x="578662" y="0"/>
                </a:moveTo>
                <a:lnTo>
                  <a:pt x="526211" y="0"/>
                </a:lnTo>
                <a:lnTo>
                  <a:pt x="526211" y="4013"/>
                </a:lnTo>
                <a:lnTo>
                  <a:pt x="537425" y="4013"/>
                </a:lnTo>
                <a:lnTo>
                  <a:pt x="541794" y="5524"/>
                </a:lnTo>
                <a:lnTo>
                  <a:pt x="546544" y="10782"/>
                </a:lnTo>
                <a:lnTo>
                  <a:pt x="547497" y="16395"/>
                </a:lnTo>
                <a:lnTo>
                  <a:pt x="547497" y="109867"/>
                </a:lnTo>
                <a:lnTo>
                  <a:pt x="455333" y="0"/>
                </a:lnTo>
                <a:lnTo>
                  <a:pt x="414299" y="0"/>
                </a:lnTo>
                <a:lnTo>
                  <a:pt x="414299" y="4013"/>
                </a:lnTo>
                <a:lnTo>
                  <a:pt x="421932" y="4330"/>
                </a:lnTo>
                <a:lnTo>
                  <a:pt x="428472" y="6350"/>
                </a:lnTo>
                <a:lnTo>
                  <a:pt x="431787" y="7823"/>
                </a:lnTo>
                <a:lnTo>
                  <a:pt x="436321" y="10998"/>
                </a:lnTo>
                <a:lnTo>
                  <a:pt x="444119" y="19240"/>
                </a:lnTo>
                <a:lnTo>
                  <a:pt x="444119" y="129311"/>
                </a:lnTo>
                <a:lnTo>
                  <a:pt x="443166" y="134569"/>
                </a:lnTo>
                <a:lnTo>
                  <a:pt x="438912" y="140627"/>
                </a:lnTo>
                <a:lnTo>
                  <a:pt x="434327" y="142494"/>
                </a:lnTo>
                <a:lnTo>
                  <a:pt x="422643" y="142481"/>
                </a:lnTo>
                <a:lnTo>
                  <a:pt x="422643" y="146481"/>
                </a:lnTo>
                <a:lnTo>
                  <a:pt x="475284" y="146481"/>
                </a:lnTo>
                <a:lnTo>
                  <a:pt x="475284" y="142481"/>
                </a:lnTo>
                <a:lnTo>
                  <a:pt x="464070" y="142494"/>
                </a:lnTo>
                <a:lnTo>
                  <a:pt x="459701" y="140982"/>
                </a:lnTo>
                <a:lnTo>
                  <a:pt x="454761" y="135724"/>
                </a:lnTo>
                <a:lnTo>
                  <a:pt x="453809" y="130098"/>
                </a:lnTo>
                <a:lnTo>
                  <a:pt x="453809" y="30899"/>
                </a:lnTo>
                <a:lnTo>
                  <a:pt x="553389" y="148856"/>
                </a:lnTo>
                <a:lnTo>
                  <a:pt x="557377" y="148856"/>
                </a:lnTo>
                <a:lnTo>
                  <a:pt x="557377" y="17183"/>
                </a:lnTo>
                <a:lnTo>
                  <a:pt x="558139" y="11925"/>
                </a:lnTo>
                <a:lnTo>
                  <a:pt x="562508" y="5867"/>
                </a:lnTo>
                <a:lnTo>
                  <a:pt x="567067" y="4013"/>
                </a:lnTo>
                <a:lnTo>
                  <a:pt x="578662" y="4013"/>
                </a:lnTo>
                <a:lnTo>
                  <a:pt x="578662" y="0"/>
                </a:lnTo>
                <a:close/>
              </a:path>
              <a:path w="824229" h="202564">
                <a:moveTo>
                  <a:pt x="741718" y="0"/>
                </a:moveTo>
                <a:lnTo>
                  <a:pt x="677113" y="0"/>
                </a:lnTo>
                <a:lnTo>
                  <a:pt x="677113" y="4013"/>
                </a:lnTo>
                <a:lnTo>
                  <a:pt x="686041" y="4013"/>
                </a:lnTo>
                <a:lnTo>
                  <a:pt x="689457" y="4876"/>
                </a:lnTo>
                <a:lnTo>
                  <a:pt x="694969" y="7899"/>
                </a:lnTo>
                <a:lnTo>
                  <a:pt x="696493" y="9436"/>
                </a:lnTo>
                <a:lnTo>
                  <a:pt x="698207" y="13614"/>
                </a:lnTo>
                <a:lnTo>
                  <a:pt x="698779" y="18554"/>
                </a:lnTo>
                <a:lnTo>
                  <a:pt x="698779" y="67945"/>
                </a:lnTo>
                <a:lnTo>
                  <a:pt x="628650" y="67945"/>
                </a:lnTo>
                <a:lnTo>
                  <a:pt x="628650" y="18834"/>
                </a:lnTo>
                <a:lnTo>
                  <a:pt x="641184" y="4013"/>
                </a:lnTo>
                <a:lnTo>
                  <a:pt x="650316" y="4013"/>
                </a:lnTo>
                <a:lnTo>
                  <a:pt x="650316" y="0"/>
                </a:lnTo>
                <a:lnTo>
                  <a:pt x="585508" y="0"/>
                </a:lnTo>
                <a:lnTo>
                  <a:pt x="585508" y="4013"/>
                </a:lnTo>
                <a:lnTo>
                  <a:pt x="594436" y="4013"/>
                </a:lnTo>
                <a:lnTo>
                  <a:pt x="597865" y="4876"/>
                </a:lnTo>
                <a:lnTo>
                  <a:pt x="603567" y="7899"/>
                </a:lnTo>
                <a:lnTo>
                  <a:pt x="605078" y="9436"/>
                </a:lnTo>
                <a:lnTo>
                  <a:pt x="606793" y="13614"/>
                </a:lnTo>
                <a:lnTo>
                  <a:pt x="607174" y="18554"/>
                </a:lnTo>
                <a:lnTo>
                  <a:pt x="607174" y="129349"/>
                </a:lnTo>
                <a:lnTo>
                  <a:pt x="606221" y="134899"/>
                </a:lnTo>
                <a:lnTo>
                  <a:pt x="601662" y="140728"/>
                </a:lnTo>
                <a:lnTo>
                  <a:pt x="597103" y="142494"/>
                </a:lnTo>
                <a:lnTo>
                  <a:pt x="585508" y="142481"/>
                </a:lnTo>
                <a:lnTo>
                  <a:pt x="585508" y="146481"/>
                </a:lnTo>
                <a:lnTo>
                  <a:pt x="650316" y="146481"/>
                </a:lnTo>
                <a:lnTo>
                  <a:pt x="650316" y="142481"/>
                </a:lnTo>
                <a:lnTo>
                  <a:pt x="641184" y="142494"/>
                </a:lnTo>
                <a:lnTo>
                  <a:pt x="637959" y="141630"/>
                </a:lnTo>
                <a:lnTo>
                  <a:pt x="632256" y="138607"/>
                </a:lnTo>
                <a:lnTo>
                  <a:pt x="630732" y="137058"/>
                </a:lnTo>
                <a:lnTo>
                  <a:pt x="629031" y="132880"/>
                </a:lnTo>
                <a:lnTo>
                  <a:pt x="628650" y="127977"/>
                </a:lnTo>
                <a:lnTo>
                  <a:pt x="628650" y="75933"/>
                </a:lnTo>
                <a:lnTo>
                  <a:pt x="698779" y="75933"/>
                </a:lnTo>
                <a:lnTo>
                  <a:pt x="698779" y="129349"/>
                </a:lnTo>
                <a:lnTo>
                  <a:pt x="697826" y="134899"/>
                </a:lnTo>
                <a:lnTo>
                  <a:pt x="693077" y="140728"/>
                </a:lnTo>
                <a:lnTo>
                  <a:pt x="688695" y="142494"/>
                </a:lnTo>
                <a:lnTo>
                  <a:pt x="677113" y="142481"/>
                </a:lnTo>
                <a:lnTo>
                  <a:pt x="677113" y="146481"/>
                </a:lnTo>
                <a:lnTo>
                  <a:pt x="741718" y="146481"/>
                </a:lnTo>
                <a:lnTo>
                  <a:pt x="741718" y="142481"/>
                </a:lnTo>
                <a:lnTo>
                  <a:pt x="732790" y="142494"/>
                </a:lnTo>
                <a:lnTo>
                  <a:pt x="729373" y="141630"/>
                </a:lnTo>
                <a:lnTo>
                  <a:pt x="723861" y="138607"/>
                </a:lnTo>
                <a:lnTo>
                  <a:pt x="722337" y="137058"/>
                </a:lnTo>
                <a:lnTo>
                  <a:pt x="720623" y="132880"/>
                </a:lnTo>
                <a:lnTo>
                  <a:pt x="720051" y="127977"/>
                </a:lnTo>
                <a:lnTo>
                  <a:pt x="720051" y="18834"/>
                </a:lnTo>
                <a:lnTo>
                  <a:pt x="732790" y="4013"/>
                </a:lnTo>
                <a:lnTo>
                  <a:pt x="741718" y="4013"/>
                </a:lnTo>
                <a:lnTo>
                  <a:pt x="741718" y="0"/>
                </a:lnTo>
                <a:close/>
              </a:path>
              <a:path w="824229" h="202564">
                <a:moveTo>
                  <a:pt x="824204" y="181444"/>
                </a:moveTo>
                <a:lnTo>
                  <a:pt x="821156" y="181444"/>
                </a:lnTo>
                <a:lnTo>
                  <a:pt x="819645" y="183870"/>
                </a:lnTo>
                <a:lnTo>
                  <a:pt x="817930" y="185737"/>
                </a:lnTo>
                <a:lnTo>
                  <a:pt x="814133" y="188379"/>
                </a:lnTo>
                <a:lnTo>
                  <a:pt x="811847" y="189242"/>
                </a:lnTo>
                <a:lnTo>
                  <a:pt x="807097" y="190106"/>
                </a:lnTo>
                <a:lnTo>
                  <a:pt x="802919" y="190322"/>
                </a:lnTo>
                <a:lnTo>
                  <a:pt x="767384" y="190322"/>
                </a:lnTo>
                <a:lnTo>
                  <a:pt x="776452" y="181444"/>
                </a:lnTo>
                <a:lnTo>
                  <a:pt x="799706" y="156654"/>
                </a:lnTo>
                <a:lnTo>
                  <a:pt x="805192" y="149644"/>
                </a:lnTo>
                <a:lnTo>
                  <a:pt x="809688" y="142824"/>
                </a:lnTo>
                <a:lnTo>
                  <a:pt x="815835" y="130657"/>
                </a:lnTo>
                <a:lnTo>
                  <a:pt x="817168" y="125133"/>
                </a:lnTo>
                <a:lnTo>
                  <a:pt x="817168" y="111848"/>
                </a:lnTo>
                <a:lnTo>
                  <a:pt x="814133" y="105130"/>
                </a:lnTo>
                <a:lnTo>
                  <a:pt x="801966" y="93726"/>
                </a:lnTo>
                <a:lnTo>
                  <a:pt x="794359" y="90881"/>
                </a:lnTo>
                <a:lnTo>
                  <a:pt x="776503" y="90881"/>
                </a:lnTo>
                <a:lnTo>
                  <a:pt x="769467" y="93535"/>
                </a:lnTo>
                <a:lnTo>
                  <a:pt x="757872" y="104178"/>
                </a:lnTo>
                <a:lnTo>
                  <a:pt x="754456" y="111823"/>
                </a:lnTo>
                <a:lnTo>
                  <a:pt x="752932" y="121754"/>
                </a:lnTo>
                <a:lnTo>
                  <a:pt x="755980" y="121754"/>
                </a:lnTo>
                <a:lnTo>
                  <a:pt x="758253" y="115684"/>
                </a:lnTo>
                <a:lnTo>
                  <a:pt x="761492" y="111074"/>
                </a:lnTo>
                <a:lnTo>
                  <a:pt x="770229" y="104787"/>
                </a:lnTo>
                <a:lnTo>
                  <a:pt x="775169" y="103212"/>
                </a:lnTo>
                <a:lnTo>
                  <a:pt x="786765" y="103212"/>
                </a:lnTo>
                <a:lnTo>
                  <a:pt x="792086" y="105448"/>
                </a:lnTo>
                <a:lnTo>
                  <a:pt x="800823" y="114376"/>
                </a:lnTo>
                <a:lnTo>
                  <a:pt x="803109" y="120065"/>
                </a:lnTo>
                <a:lnTo>
                  <a:pt x="803109" y="127000"/>
                </a:lnTo>
                <a:lnTo>
                  <a:pt x="784047" y="165912"/>
                </a:lnTo>
                <a:lnTo>
                  <a:pt x="749706" y="199517"/>
                </a:lnTo>
                <a:lnTo>
                  <a:pt x="749706" y="202501"/>
                </a:lnTo>
                <a:lnTo>
                  <a:pt x="816216" y="202501"/>
                </a:lnTo>
                <a:lnTo>
                  <a:pt x="824204" y="18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638462" y="5751093"/>
            <a:ext cx="1449705" cy="116205"/>
            <a:chOff x="3638462" y="5751093"/>
            <a:chExt cx="1449705" cy="116205"/>
          </a:xfrm>
        </p:grpSpPr>
        <p:sp>
          <p:nvSpPr>
            <p:cNvPr id="34" name="object 34"/>
            <p:cNvSpPr/>
            <p:nvPr/>
          </p:nvSpPr>
          <p:spPr>
            <a:xfrm>
              <a:off x="3638461" y="5800902"/>
              <a:ext cx="1275715" cy="18415"/>
            </a:xfrm>
            <a:custGeom>
              <a:avLst/>
              <a:gdLst/>
              <a:ahLst/>
              <a:cxnLst/>
              <a:rect l="l" t="t" r="r" b="b"/>
              <a:pathLst>
                <a:path w="1275714" h="18414">
                  <a:moveTo>
                    <a:pt x="1275562" y="0"/>
                  </a:moveTo>
                  <a:lnTo>
                    <a:pt x="0" y="0"/>
                  </a:lnTo>
                  <a:lnTo>
                    <a:pt x="0" y="18237"/>
                  </a:lnTo>
                  <a:lnTo>
                    <a:pt x="1275562" y="18237"/>
                  </a:lnTo>
                  <a:lnTo>
                    <a:pt x="1275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80960" y="5751093"/>
              <a:ext cx="207146" cy="1156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5338381" y="5666511"/>
            <a:ext cx="741680" cy="206375"/>
          </a:xfrm>
          <a:custGeom>
            <a:avLst/>
            <a:gdLst/>
            <a:ahLst/>
            <a:cxnLst/>
            <a:rect l="l" t="t" r="r" b="b"/>
            <a:pathLst>
              <a:path w="741679" h="206375">
                <a:moveTo>
                  <a:pt x="150329" y="145821"/>
                </a:moveTo>
                <a:lnTo>
                  <a:pt x="117030" y="127177"/>
                </a:lnTo>
                <a:lnTo>
                  <a:pt x="82842" y="81318"/>
                </a:lnTo>
                <a:lnTo>
                  <a:pt x="80772" y="78536"/>
                </a:lnTo>
                <a:lnTo>
                  <a:pt x="114795" y="57873"/>
                </a:lnTo>
                <a:lnTo>
                  <a:pt x="117830" y="50050"/>
                </a:lnTo>
                <a:lnTo>
                  <a:pt x="117830" y="32613"/>
                </a:lnTo>
                <a:lnTo>
                  <a:pt x="92748" y="7429"/>
                </a:lnTo>
                <a:lnTo>
                  <a:pt x="92748" y="33299"/>
                </a:lnTo>
                <a:lnTo>
                  <a:pt x="92748" y="42430"/>
                </a:lnTo>
                <a:lnTo>
                  <a:pt x="68211" y="72377"/>
                </a:lnTo>
                <a:lnTo>
                  <a:pt x="49225" y="74637"/>
                </a:lnTo>
                <a:lnTo>
                  <a:pt x="48653" y="74637"/>
                </a:lnTo>
                <a:lnTo>
                  <a:pt x="45618" y="74549"/>
                </a:lnTo>
                <a:lnTo>
                  <a:pt x="43141" y="74523"/>
                </a:lnTo>
                <a:lnTo>
                  <a:pt x="43141" y="13614"/>
                </a:lnTo>
                <a:lnTo>
                  <a:pt x="50368" y="12242"/>
                </a:lnTo>
                <a:lnTo>
                  <a:pt x="56261" y="11557"/>
                </a:lnTo>
                <a:lnTo>
                  <a:pt x="70319" y="11557"/>
                </a:lnTo>
                <a:lnTo>
                  <a:pt x="78117" y="14427"/>
                </a:lnTo>
                <a:lnTo>
                  <a:pt x="89890" y="25869"/>
                </a:lnTo>
                <a:lnTo>
                  <a:pt x="92748" y="33299"/>
                </a:lnTo>
                <a:lnTo>
                  <a:pt x="92748" y="7429"/>
                </a:lnTo>
                <a:lnTo>
                  <a:pt x="55118" y="3340"/>
                </a:lnTo>
                <a:lnTo>
                  <a:pt x="0" y="3340"/>
                </a:lnTo>
                <a:lnTo>
                  <a:pt x="0" y="7340"/>
                </a:lnTo>
                <a:lnTo>
                  <a:pt x="11404" y="7340"/>
                </a:lnTo>
                <a:lnTo>
                  <a:pt x="15773" y="8940"/>
                </a:lnTo>
                <a:lnTo>
                  <a:pt x="18630" y="12090"/>
                </a:lnTo>
                <a:lnTo>
                  <a:pt x="20713" y="14325"/>
                </a:lnTo>
                <a:lnTo>
                  <a:pt x="21856" y="20040"/>
                </a:lnTo>
                <a:lnTo>
                  <a:pt x="21742" y="133108"/>
                </a:lnTo>
                <a:lnTo>
                  <a:pt x="21094" y="137553"/>
                </a:lnTo>
                <a:lnTo>
                  <a:pt x="19392" y="139763"/>
                </a:lnTo>
                <a:lnTo>
                  <a:pt x="16725" y="143814"/>
                </a:lnTo>
                <a:lnTo>
                  <a:pt x="12166" y="145821"/>
                </a:lnTo>
                <a:lnTo>
                  <a:pt x="0" y="145821"/>
                </a:lnTo>
                <a:lnTo>
                  <a:pt x="0" y="149809"/>
                </a:lnTo>
                <a:lnTo>
                  <a:pt x="64808" y="149809"/>
                </a:lnTo>
                <a:lnTo>
                  <a:pt x="64808" y="145821"/>
                </a:lnTo>
                <a:lnTo>
                  <a:pt x="53213" y="145821"/>
                </a:lnTo>
                <a:lnTo>
                  <a:pt x="49034" y="144233"/>
                </a:lnTo>
                <a:lnTo>
                  <a:pt x="46189" y="141058"/>
                </a:lnTo>
                <a:lnTo>
                  <a:pt x="44094" y="138836"/>
                </a:lnTo>
                <a:lnTo>
                  <a:pt x="43141" y="133108"/>
                </a:lnTo>
                <a:lnTo>
                  <a:pt x="43141" y="81318"/>
                </a:lnTo>
                <a:lnTo>
                  <a:pt x="44284" y="81419"/>
                </a:lnTo>
                <a:lnTo>
                  <a:pt x="45427" y="81470"/>
                </a:lnTo>
                <a:lnTo>
                  <a:pt x="48653" y="81546"/>
                </a:lnTo>
                <a:lnTo>
                  <a:pt x="52082" y="81546"/>
                </a:lnTo>
                <a:lnTo>
                  <a:pt x="55118" y="81470"/>
                </a:lnTo>
                <a:lnTo>
                  <a:pt x="58915" y="81318"/>
                </a:lnTo>
                <a:lnTo>
                  <a:pt x="110045" y="149809"/>
                </a:lnTo>
                <a:lnTo>
                  <a:pt x="150329" y="149809"/>
                </a:lnTo>
                <a:lnTo>
                  <a:pt x="150329" y="145821"/>
                </a:lnTo>
                <a:close/>
              </a:path>
              <a:path w="741679" h="206375">
                <a:moveTo>
                  <a:pt x="305219" y="145821"/>
                </a:moveTo>
                <a:lnTo>
                  <a:pt x="271919" y="127177"/>
                </a:lnTo>
                <a:lnTo>
                  <a:pt x="237731" y="81318"/>
                </a:lnTo>
                <a:lnTo>
                  <a:pt x="235661" y="78536"/>
                </a:lnTo>
                <a:lnTo>
                  <a:pt x="269671" y="57873"/>
                </a:lnTo>
                <a:lnTo>
                  <a:pt x="272719" y="50050"/>
                </a:lnTo>
                <a:lnTo>
                  <a:pt x="272719" y="32613"/>
                </a:lnTo>
                <a:lnTo>
                  <a:pt x="247624" y="7416"/>
                </a:lnTo>
                <a:lnTo>
                  <a:pt x="247624" y="33299"/>
                </a:lnTo>
                <a:lnTo>
                  <a:pt x="247624" y="42430"/>
                </a:lnTo>
                <a:lnTo>
                  <a:pt x="223088" y="72377"/>
                </a:lnTo>
                <a:lnTo>
                  <a:pt x="204114" y="74637"/>
                </a:lnTo>
                <a:lnTo>
                  <a:pt x="203542" y="74637"/>
                </a:lnTo>
                <a:lnTo>
                  <a:pt x="200494" y="74549"/>
                </a:lnTo>
                <a:lnTo>
                  <a:pt x="198031" y="74523"/>
                </a:lnTo>
                <a:lnTo>
                  <a:pt x="198031" y="13614"/>
                </a:lnTo>
                <a:lnTo>
                  <a:pt x="205257" y="12242"/>
                </a:lnTo>
                <a:lnTo>
                  <a:pt x="211137" y="11557"/>
                </a:lnTo>
                <a:lnTo>
                  <a:pt x="225209" y="11557"/>
                </a:lnTo>
                <a:lnTo>
                  <a:pt x="232994" y="14427"/>
                </a:lnTo>
                <a:lnTo>
                  <a:pt x="244779" y="25869"/>
                </a:lnTo>
                <a:lnTo>
                  <a:pt x="247624" y="33299"/>
                </a:lnTo>
                <a:lnTo>
                  <a:pt x="247624" y="7416"/>
                </a:lnTo>
                <a:lnTo>
                  <a:pt x="210007" y="3340"/>
                </a:lnTo>
                <a:lnTo>
                  <a:pt x="154889" y="3340"/>
                </a:lnTo>
                <a:lnTo>
                  <a:pt x="154889" y="7340"/>
                </a:lnTo>
                <a:lnTo>
                  <a:pt x="166293" y="7340"/>
                </a:lnTo>
                <a:lnTo>
                  <a:pt x="170662" y="8940"/>
                </a:lnTo>
                <a:lnTo>
                  <a:pt x="173520" y="12090"/>
                </a:lnTo>
                <a:lnTo>
                  <a:pt x="175602" y="14325"/>
                </a:lnTo>
                <a:lnTo>
                  <a:pt x="176745" y="20040"/>
                </a:lnTo>
                <a:lnTo>
                  <a:pt x="176618" y="133108"/>
                </a:lnTo>
                <a:lnTo>
                  <a:pt x="175983" y="137553"/>
                </a:lnTo>
                <a:lnTo>
                  <a:pt x="174269" y="139763"/>
                </a:lnTo>
                <a:lnTo>
                  <a:pt x="171615" y="143814"/>
                </a:lnTo>
                <a:lnTo>
                  <a:pt x="167055" y="145821"/>
                </a:lnTo>
                <a:lnTo>
                  <a:pt x="154889" y="145821"/>
                </a:lnTo>
                <a:lnTo>
                  <a:pt x="154889" y="149809"/>
                </a:lnTo>
                <a:lnTo>
                  <a:pt x="219697" y="149809"/>
                </a:lnTo>
                <a:lnTo>
                  <a:pt x="219697" y="145821"/>
                </a:lnTo>
                <a:lnTo>
                  <a:pt x="208102" y="145821"/>
                </a:lnTo>
                <a:lnTo>
                  <a:pt x="203923" y="144233"/>
                </a:lnTo>
                <a:lnTo>
                  <a:pt x="201066" y="141058"/>
                </a:lnTo>
                <a:lnTo>
                  <a:pt x="198983" y="138836"/>
                </a:lnTo>
                <a:lnTo>
                  <a:pt x="198031" y="133108"/>
                </a:lnTo>
                <a:lnTo>
                  <a:pt x="198031" y="81318"/>
                </a:lnTo>
                <a:lnTo>
                  <a:pt x="199174" y="81419"/>
                </a:lnTo>
                <a:lnTo>
                  <a:pt x="200304" y="81470"/>
                </a:lnTo>
                <a:lnTo>
                  <a:pt x="203542" y="81546"/>
                </a:lnTo>
                <a:lnTo>
                  <a:pt x="206959" y="81546"/>
                </a:lnTo>
                <a:lnTo>
                  <a:pt x="210007" y="81470"/>
                </a:lnTo>
                <a:lnTo>
                  <a:pt x="213804" y="81318"/>
                </a:lnTo>
                <a:lnTo>
                  <a:pt x="264922" y="149809"/>
                </a:lnTo>
                <a:lnTo>
                  <a:pt x="305219" y="149809"/>
                </a:lnTo>
                <a:lnTo>
                  <a:pt x="305219" y="145821"/>
                </a:lnTo>
                <a:close/>
              </a:path>
              <a:path w="741679" h="206375">
                <a:moveTo>
                  <a:pt x="337324" y="8102"/>
                </a:moveTo>
                <a:lnTo>
                  <a:pt x="336194" y="5308"/>
                </a:lnTo>
                <a:lnTo>
                  <a:pt x="331825" y="1054"/>
                </a:lnTo>
                <a:lnTo>
                  <a:pt x="329158" y="0"/>
                </a:lnTo>
                <a:lnTo>
                  <a:pt x="322503" y="0"/>
                </a:lnTo>
                <a:lnTo>
                  <a:pt x="319849" y="1041"/>
                </a:lnTo>
                <a:lnTo>
                  <a:pt x="315861" y="5219"/>
                </a:lnTo>
                <a:lnTo>
                  <a:pt x="314909" y="8559"/>
                </a:lnTo>
                <a:lnTo>
                  <a:pt x="314909" y="16268"/>
                </a:lnTo>
                <a:lnTo>
                  <a:pt x="323456" y="63068"/>
                </a:lnTo>
                <a:lnTo>
                  <a:pt x="328396" y="63068"/>
                </a:lnTo>
                <a:lnTo>
                  <a:pt x="334479" y="31216"/>
                </a:lnTo>
                <a:lnTo>
                  <a:pt x="337324" y="14211"/>
                </a:lnTo>
                <a:lnTo>
                  <a:pt x="337324" y="8102"/>
                </a:lnTo>
                <a:close/>
              </a:path>
              <a:path w="741679" h="206375">
                <a:moveTo>
                  <a:pt x="491070" y="115468"/>
                </a:moveTo>
                <a:lnTo>
                  <a:pt x="487464" y="113296"/>
                </a:lnTo>
                <a:lnTo>
                  <a:pt x="480910" y="121627"/>
                </a:lnTo>
                <a:lnTo>
                  <a:pt x="474611" y="128447"/>
                </a:lnTo>
                <a:lnTo>
                  <a:pt x="436918" y="143662"/>
                </a:lnTo>
                <a:lnTo>
                  <a:pt x="428713" y="143179"/>
                </a:lnTo>
                <a:lnTo>
                  <a:pt x="390639" y="120396"/>
                </a:lnTo>
                <a:lnTo>
                  <a:pt x="380466" y="79057"/>
                </a:lnTo>
                <a:lnTo>
                  <a:pt x="380898" y="67513"/>
                </a:lnTo>
                <a:lnTo>
                  <a:pt x="395630" y="24777"/>
                </a:lnTo>
                <a:lnTo>
                  <a:pt x="433679" y="7759"/>
                </a:lnTo>
                <a:lnTo>
                  <a:pt x="442341" y="8382"/>
                </a:lnTo>
                <a:lnTo>
                  <a:pt x="475754" y="30568"/>
                </a:lnTo>
                <a:lnTo>
                  <a:pt x="484047" y="49784"/>
                </a:lnTo>
                <a:lnTo>
                  <a:pt x="487464" y="49784"/>
                </a:lnTo>
                <a:lnTo>
                  <a:pt x="484047" y="0"/>
                </a:lnTo>
                <a:lnTo>
                  <a:pt x="480237" y="0"/>
                </a:lnTo>
                <a:lnTo>
                  <a:pt x="479488" y="3454"/>
                </a:lnTo>
                <a:lnTo>
                  <a:pt x="477964" y="6146"/>
                </a:lnTo>
                <a:lnTo>
                  <a:pt x="474535" y="9474"/>
                </a:lnTo>
                <a:lnTo>
                  <a:pt x="472833" y="10147"/>
                </a:lnTo>
                <a:lnTo>
                  <a:pt x="469595" y="10147"/>
                </a:lnTo>
                <a:lnTo>
                  <a:pt x="456184" y="4368"/>
                </a:lnTo>
                <a:lnTo>
                  <a:pt x="448170" y="1943"/>
                </a:lnTo>
                <a:lnTo>
                  <a:pt x="440093" y="482"/>
                </a:lnTo>
                <a:lnTo>
                  <a:pt x="431977" y="0"/>
                </a:lnTo>
                <a:lnTo>
                  <a:pt x="421640" y="622"/>
                </a:lnTo>
                <a:lnTo>
                  <a:pt x="384644" y="15671"/>
                </a:lnTo>
                <a:lnTo>
                  <a:pt x="360781" y="47967"/>
                </a:lnTo>
                <a:lnTo>
                  <a:pt x="355003" y="78854"/>
                </a:lnTo>
                <a:lnTo>
                  <a:pt x="355968" y="92024"/>
                </a:lnTo>
                <a:lnTo>
                  <a:pt x="381723" y="137972"/>
                </a:lnTo>
                <a:lnTo>
                  <a:pt x="428548" y="153162"/>
                </a:lnTo>
                <a:lnTo>
                  <a:pt x="438594" y="152590"/>
                </a:lnTo>
                <a:lnTo>
                  <a:pt x="478701" y="132397"/>
                </a:lnTo>
                <a:lnTo>
                  <a:pt x="485127" y="124587"/>
                </a:lnTo>
                <a:lnTo>
                  <a:pt x="491070" y="115468"/>
                </a:lnTo>
                <a:close/>
              </a:path>
              <a:path w="741679" h="206375">
                <a:moveTo>
                  <a:pt x="658888" y="3340"/>
                </a:moveTo>
                <a:lnTo>
                  <a:pt x="594271" y="3340"/>
                </a:lnTo>
                <a:lnTo>
                  <a:pt x="594271" y="7340"/>
                </a:lnTo>
                <a:lnTo>
                  <a:pt x="603199" y="7340"/>
                </a:lnTo>
                <a:lnTo>
                  <a:pt x="606615" y="8216"/>
                </a:lnTo>
                <a:lnTo>
                  <a:pt x="612127" y="11239"/>
                </a:lnTo>
                <a:lnTo>
                  <a:pt x="613651" y="12776"/>
                </a:lnTo>
                <a:lnTo>
                  <a:pt x="615365" y="16954"/>
                </a:lnTo>
                <a:lnTo>
                  <a:pt x="615937" y="21882"/>
                </a:lnTo>
                <a:lnTo>
                  <a:pt x="615937" y="71272"/>
                </a:lnTo>
                <a:lnTo>
                  <a:pt x="545807" y="71272"/>
                </a:lnTo>
                <a:lnTo>
                  <a:pt x="545807" y="22174"/>
                </a:lnTo>
                <a:lnTo>
                  <a:pt x="558355" y="7340"/>
                </a:lnTo>
                <a:lnTo>
                  <a:pt x="567474" y="7340"/>
                </a:lnTo>
                <a:lnTo>
                  <a:pt x="567474" y="3340"/>
                </a:lnTo>
                <a:lnTo>
                  <a:pt x="502666" y="3340"/>
                </a:lnTo>
                <a:lnTo>
                  <a:pt x="502666" y="7340"/>
                </a:lnTo>
                <a:lnTo>
                  <a:pt x="511594" y="7340"/>
                </a:lnTo>
                <a:lnTo>
                  <a:pt x="515023" y="8216"/>
                </a:lnTo>
                <a:lnTo>
                  <a:pt x="520725" y="11239"/>
                </a:lnTo>
                <a:lnTo>
                  <a:pt x="522236" y="12776"/>
                </a:lnTo>
                <a:lnTo>
                  <a:pt x="523951" y="16954"/>
                </a:lnTo>
                <a:lnTo>
                  <a:pt x="524332" y="21882"/>
                </a:lnTo>
                <a:lnTo>
                  <a:pt x="524332" y="132689"/>
                </a:lnTo>
                <a:lnTo>
                  <a:pt x="523379" y="138226"/>
                </a:lnTo>
                <a:lnTo>
                  <a:pt x="518820" y="144056"/>
                </a:lnTo>
                <a:lnTo>
                  <a:pt x="514261" y="145821"/>
                </a:lnTo>
                <a:lnTo>
                  <a:pt x="502666" y="145821"/>
                </a:lnTo>
                <a:lnTo>
                  <a:pt x="502666" y="149809"/>
                </a:lnTo>
                <a:lnTo>
                  <a:pt x="567474" y="149809"/>
                </a:lnTo>
                <a:lnTo>
                  <a:pt x="567474" y="145821"/>
                </a:lnTo>
                <a:lnTo>
                  <a:pt x="558355" y="145821"/>
                </a:lnTo>
                <a:lnTo>
                  <a:pt x="555117" y="144957"/>
                </a:lnTo>
                <a:lnTo>
                  <a:pt x="549414" y="141935"/>
                </a:lnTo>
                <a:lnTo>
                  <a:pt x="547903" y="140398"/>
                </a:lnTo>
                <a:lnTo>
                  <a:pt x="546188" y="136220"/>
                </a:lnTo>
                <a:lnTo>
                  <a:pt x="545807" y="131318"/>
                </a:lnTo>
                <a:lnTo>
                  <a:pt x="545807" y="79273"/>
                </a:lnTo>
                <a:lnTo>
                  <a:pt x="615937" y="79273"/>
                </a:lnTo>
                <a:lnTo>
                  <a:pt x="615937" y="132689"/>
                </a:lnTo>
                <a:lnTo>
                  <a:pt x="614984" y="138226"/>
                </a:lnTo>
                <a:lnTo>
                  <a:pt x="610235" y="144056"/>
                </a:lnTo>
                <a:lnTo>
                  <a:pt x="605866" y="145821"/>
                </a:lnTo>
                <a:lnTo>
                  <a:pt x="594271" y="145821"/>
                </a:lnTo>
                <a:lnTo>
                  <a:pt x="594271" y="149809"/>
                </a:lnTo>
                <a:lnTo>
                  <a:pt x="658888" y="149809"/>
                </a:lnTo>
                <a:lnTo>
                  <a:pt x="658888" y="145821"/>
                </a:lnTo>
                <a:lnTo>
                  <a:pt x="649947" y="145821"/>
                </a:lnTo>
                <a:lnTo>
                  <a:pt x="646531" y="144957"/>
                </a:lnTo>
                <a:lnTo>
                  <a:pt x="641019" y="141935"/>
                </a:lnTo>
                <a:lnTo>
                  <a:pt x="639495" y="140398"/>
                </a:lnTo>
                <a:lnTo>
                  <a:pt x="637794" y="136220"/>
                </a:lnTo>
                <a:lnTo>
                  <a:pt x="637222" y="131318"/>
                </a:lnTo>
                <a:lnTo>
                  <a:pt x="637222" y="22174"/>
                </a:lnTo>
                <a:lnTo>
                  <a:pt x="649947" y="7340"/>
                </a:lnTo>
                <a:lnTo>
                  <a:pt x="658888" y="7340"/>
                </a:lnTo>
                <a:lnTo>
                  <a:pt x="658888" y="3340"/>
                </a:lnTo>
                <a:close/>
              </a:path>
              <a:path w="741679" h="206375">
                <a:moveTo>
                  <a:pt x="741362" y="184785"/>
                </a:moveTo>
                <a:lnTo>
                  <a:pt x="738314" y="184785"/>
                </a:lnTo>
                <a:lnTo>
                  <a:pt x="736803" y="187198"/>
                </a:lnTo>
                <a:lnTo>
                  <a:pt x="735088" y="189077"/>
                </a:lnTo>
                <a:lnTo>
                  <a:pt x="731291" y="191706"/>
                </a:lnTo>
                <a:lnTo>
                  <a:pt x="729005" y="192582"/>
                </a:lnTo>
                <a:lnTo>
                  <a:pt x="724255" y="193446"/>
                </a:lnTo>
                <a:lnTo>
                  <a:pt x="720077" y="193662"/>
                </a:lnTo>
                <a:lnTo>
                  <a:pt x="684542" y="193649"/>
                </a:lnTo>
                <a:lnTo>
                  <a:pt x="693610" y="184785"/>
                </a:lnTo>
                <a:lnTo>
                  <a:pt x="716864" y="159994"/>
                </a:lnTo>
                <a:lnTo>
                  <a:pt x="722363" y="152984"/>
                </a:lnTo>
                <a:lnTo>
                  <a:pt x="726846" y="146151"/>
                </a:lnTo>
                <a:lnTo>
                  <a:pt x="732993" y="133997"/>
                </a:lnTo>
                <a:lnTo>
                  <a:pt x="734326" y="128473"/>
                </a:lnTo>
                <a:lnTo>
                  <a:pt x="734326" y="115176"/>
                </a:lnTo>
                <a:lnTo>
                  <a:pt x="731291" y="108458"/>
                </a:lnTo>
                <a:lnTo>
                  <a:pt x="719124" y="97066"/>
                </a:lnTo>
                <a:lnTo>
                  <a:pt x="711530" y="94221"/>
                </a:lnTo>
                <a:lnTo>
                  <a:pt x="693661" y="94221"/>
                </a:lnTo>
                <a:lnTo>
                  <a:pt x="686625" y="96875"/>
                </a:lnTo>
                <a:lnTo>
                  <a:pt x="675030" y="107505"/>
                </a:lnTo>
                <a:lnTo>
                  <a:pt x="671614" y="115163"/>
                </a:lnTo>
                <a:lnTo>
                  <a:pt x="670090" y="125095"/>
                </a:lnTo>
                <a:lnTo>
                  <a:pt x="673138" y="125095"/>
                </a:lnTo>
                <a:lnTo>
                  <a:pt x="675411" y="119037"/>
                </a:lnTo>
                <a:lnTo>
                  <a:pt x="678649" y="114414"/>
                </a:lnTo>
                <a:lnTo>
                  <a:pt x="687387" y="108115"/>
                </a:lnTo>
                <a:lnTo>
                  <a:pt x="692327" y="106540"/>
                </a:lnTo>
                <a:lnTo>
                  <a:pt x="703922" y="106540"/>
                </a:lnTo>
                <a:lnTo>
                  <a:pt x="709244" y="108775"/>
                </a:lnTo>
                <a:lnTo>
                  <a:pt x="717981" y="117703"/>
                </a:lnTo>
                <a:lnTo>
                  <a:pt x="720267" y="123405"/>
                </a:lnTo>
                <a:lnTo>
                  <a:pt x="720267" y="130327"/>
                </a:lnTo>
                <a:lnTo>
                  <a:pt x="701205" y="169252"/>
                </a:lnTo>
                <a:lnTo>
                  <a:pt x="666864" y="202844"/>
                </a:lnTo>
                <a:lnTo>
                  <a:pt x="666864" y="205828"/>
                </a:lnTo>
                <a:lnTo>
                  <a:pt x="733374" y="205828"/>
                </a:lnTo>
                <a:lnTo>
                  <a:pt x="741362" y="184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07990" y="5713116"/>
            <a:ext cx="119916" cy="116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5605" y="5684082"/>
            <a:ext cx="245534" cy="2024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56757" y="5698894"/>
            <a:ext cx="119916" cy="1164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8682" y="5680741"/>
            <a:ext cx="401930" cy="205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27327" y="5452878"/>
            <a:ext cx="485938" cy="1531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61800" y="3526417"/>
            <a:ext cx="1318895" cy="2117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060" y="764012"/>
            <a:ext cx="2035246" cy="15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4547" y="1380635"/>
            <a:ext cx="117446" cy="129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253" y="1525396"/>
            <a:ext cx="219075" cy="225425"/>
          </a:xfrm>
          <a:custGeom>
            <a:avLst/>
            <a:gdLst/>
            <a:ahLst/>
            <a:cxnLst/>
            <a:rect l="l" t="t" r="r" b="b"/>
            <a:pathLst>
              <a:path w="219075" h="225425">
                <a:moveTo>
                  <a:pt x="97472" y="85001"/>
                </a:moveTo>
                <a:lnTo>
                  <a:pt x="12534" y="0"/>
                </a:lnTo>
                <a:lnTo>
                  <a:pt x="6921" y="0"/>
                </a:lnTo>
                <a:lnTo>
                  <a:pt x="0" y="6997"/>
                </a:lnTo>
                <a:lnTo>
                  <a:pt x="0" y="12534"/>
                </a:lnTo>
                <a:lnTo>
                  <a:pt x="84937" y="97358"/>
                </a:lnTo>
                <a:lnTo>
                  <a:pt x="90551" y="97358"/>
                </a:lnTo>
                <a:lnTo>
                  <a:pt x="97472" y="90538"/>
                </a:lnTo>
                <a:lnTo>
                  <a:pt x="97472" y="85001"/>
                </a:lnTo>
                <a:close/>
              </a:path>
              <a:path w="219075" h="225425">
                <a:moveTo>
                  <a:pt x="218567" y="181991"/>
                </a:moveTo>
                <a:lnTo>
                  <a:pt x="200939" y="177571"/>
                </a:lnTo>
                <a:lnTo>
                  <a:pt x="198704" y="185242"/>
                </a:lnTo>
                <a:lnTo>
                  <a:pt x="195643" y="191935"/>
                </a:lnTo>
                <a:lnTo>
                  <a:pt x="161950" y="210578"/>
                </a:lnTo>
                <a:lnTo>
                  <a:pt x="153822" y="210578"/>
                </a:lnTo>
                <a:lnTo>
                  <a:pt x="123901" y="186055"/>
                </a:lnTo>
                <a:lnTo>
                  <a:pt x="118948" y="148805"/>
                </a:lnTo>
                <a:lnTo>
                  <a:pt x="120357" y="140512"/>
                </a:lnTo>
                <a:lnTo>
                  <a:pt x="149212" y="108000"/>
                </a:lnTo>
                <a:lnTo>
                  <a:pt x="163309" y="106210"/>
                </a:lnTo>
                <a:lnTo>
                  <a:pt x="172212" y="106210"/>
                </a:lnTo>
                <a:lnTo>
                  <a:pt x="179603" y="108419"/>
                </a:lnTo>
                <a:lnTo>
                  <a:pt x="191363" y="116903"/>
                </a:lnTo>
                <a:lnTo>
                  <a:pt x="195846" y="123723"/>
                </a:lnTo>
                <a:lnTo>
                  <a:pt x="198932" y="133134"/>
                </a:lnTo>
                <a:lnTo>
                  <a:pt x="216293" y="129260"/>
                </a:lnTo>
                <a:lnTo>
                  <a:pt x="190080" y="97091"/>
                </a:lnTo>
                <a:lnTo>
                  <a:pt x="163677" y="91643"/>
                </a:lnTo>
                <a:lnTo>
                  <a:pt x="155041" y="92125"/>
                </a:lnTo>
                <a:lnTo>
                  <a:pt x="118364" y="108953"/>
                </a:lnTo>
                <a:lnTo>
                  <a:pt x="101282" y="147688"/>
                </a:lnTo>
                <a:lnTo>
                  <a:pt x="100787" y="157467"/>
                </a:lnTo>
                <a:lnTo>
                  <a:pt x="101219" y="166484"/>
                </a:lnTo>
                <a:lnTo>
                  <a:pt x="116471" y="206248"/>
                </a:lnTo>
                <a:lnTo>
                  <a:pt x="153136" y="224624"/>
                </a:lnTo>
                <a:lnTo>
                  <a:pt x="163398" y="225145"/>
                </a:lnTo>
                <a:lnTo>
                  <a:pt x="173405" y="224459"/>
                </a:lnTo>
                <a:lnTo>
                  <a:pt x="210807" y="200533"/>
                </a:lnTo>
                <a:lnTo>
                  <a:pt x="218567" y="181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1096" y="1838861"/>
            <a:ext cx="145127" cy="129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1023" y="1747216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97003" y="0"/>
                </a:moveTo>
                <a:lnTo>
                  <a:pt x="91390" y="0"/>
                </a:lnTo>
                <a:lnTo>
                  <a:pt x="0" y="91276"/>
                </a:lnTo>
                <a:lnTo>
                  <a:pt x="0" y="96992"/>
                </a:lnTo>
                <a:lnTo>
                  <a:pt x="6924" y="103815"/>
                </a:lnTo>
                <a:lnTo>
                  <a:pt x="12538" y="103815"/>
                </a:lnTo>
                <a:lnTo>
                  <a:pt x="103928" y="12538"/>
                </a:lnTo>
                <a:lnTo>
                  <a:pt x="103928" y="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997170" y="1616848"/>
            <a:ext cx="337185" cy="133985"/>
            <a:chOff x="1997170" y="1616848"/>
            <a:chExt cx="337185" cy="133985"/>
          </a:xfrm>
        </p:grpSpPr>
        <p:sp>
          <p:nvSpPr>
            <p:cNvPr id="8" name="object 8"/>
            <p:cNvSpPr/>
            <p:nvPr/>
          </p:nvSpPr>
          <p:spPr>
            <a:xfrm>
              <a:off x="2206682" y="1616848"/>
              <a:ext cx="127416" cy="133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7163" y="1651342"/>
              <a:ext cx="181610" cy="64135"/>
            </a:xfrm>
            <a:custGeom>
              <a:avLst/>
              <a:gdLst/>
              <a:ahLst/>
              <a:cxnLst/>
              <a:rect l="l" t="t" r="r" b="b"/>
              <a:pathLst>
                <a:path w="181610" h="64135">
                  <a:moveTo>
                    <a:pt x="181343" y="49961"/>
                  </a:moveTo>
                  <a:lnTo>
                    <a:pt x="177368" y="46088"/>
                  </a:lnTo>
                  <a:lnTo>
                    <a:pt x="3975" y="46088"/>
                  </a:lnTo>
                  <a:lnTo>
                    <a:pt x="0" y="49961"/>
                  </a:lnTo>
                  <a:lnTo>
                    <a:pt x="0" y="59740"/>
                  </a:lnTo>
                  <a:lnTo>
                    <a:pt x="3975" y="63792"/>
                  </a:lnTo>
                  <a:lnTo>
                    <a:pt x="177368" y="63792"/>
                  </a:lnTo>
                  <a:lnTo>
                    <a:pt x="181343" y="59740"/>
                  </a:lnTo>
                  <a:lnTo>
                    <a:pt x="181343" y="49961"/>
                  </a:lnTo>
                  <a:close/>
                </a:path>
                <a:path w="181610" h="64135">
                  <a:moveTo>
                    <a:pt x="181343" y="3860"/>
                  </a:moveTo>
                  <a:lnTo>
                    <a:pt x="177368" y="0"/>
                  </a:lnTo>
                  <a:lnTo>
                    <a:pt x="3975" y="0"/>
                  </a:lnTo>
                  <a:lnTo>
                    <a:pt x="0" y="3860"/>
                  </a:lnTo>
                  <a:lnTo>
                    <a:pt x="0" y="13639"/>
                  </a:lnTo>
                  <a:lnTo>
                    <a:pt x="3975" y="17691"/>
                  </a:lnTo>
                  <a:lnTo>
                    <a:pt x="177368" y="17691"/>
                  </a:lnTo>
                  <a:lnTo>
                    <a:pt x="181343" y="13639"/>
                  </a:lnTo>
                  <a:lnTo>
                    <a:pt x="181343" y="3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922540" y="1449231"/>
            <a:ext cx="116633" cy="113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2034" y="1431898"/>
            <a:ext cx="262776" cy="145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4625" y="1679543"/>
            <a:ext cx="1451735" cy="358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5228" y="1339146"/>
            <a:ext cx="117446" cy="129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414071" y="1631415"/>
            <a:ext cx="327025" cy="172720"/>
            <a:chOff x="4414071" y="1631415"/>
            <a:chExt cx="327025" cy="172720"/>
          </a:xfrm>
        </p:grpSpPr>
        <p:sp>
          <p:nvSpPr>
            <p:cNvPr id="15" name="object 15"/>
            <p:cNvSpPr/>
            <p:nvPr/>
          </p:nvSpPr>
          <p:spPr>
            <a:xfrm>
              <a:off x="4414071" y="1631415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62785" y="0"/>
                  </a:moveTo>
                  <a:lnTo>
                    <a:pt x="23547" y="12250"/>
                  </a:lnTo>
                  <a:lnTo>
                    <a:pt x="1962" y="46975"/>
                  </a:lnTo>
                  <a:lnTo>
                    <a:pt x="0" y="65829"/>
                  </a:lnTo>
                  <a:lnTo>
                    <a:pt x="421" y="74954"/>
                  </a:lnTo>
                  <a:lnTo>
                    <a:pt x="15604" y="114717"/>
                  </a:lnTo>
                  <a:lnTo>
                    <a:pt x="52314" y="133140"/>
                  </a:lnTo>
                  <a:lnTo>
                    <a:pt x="62601" y="133687"/>
                  </a:lnTo>
                  <a:lnTo>
                    <a:pt x="72575" y="132996"/>
                  </a:lnTo>
                  <a:lnTo>
                    <a:pt x="109967" y="109070"/>
                  </a:lnTo>
                  <a:lnTo>
                    <a:pt x="117815" y="90538"/>
                  </a:lnTo>
                  <a:lnTo>
                    <a:pt x="100087" y="86113"/>
                  </a:lnTo>
                  <a:lnTo>
                    <a:pt x="97871" y="93783"/>
                  </a:lnTo>
                  <a:lnTo>
                    <a:pt x="94824" y="100450"/>
                  </a:lnTo>
                  <a:lnTo>
                    <a:pt x="61123" y="118935"/>
                  </a:lnTo>
                  <a:lnTo>
                    <a:pt x="52998" y="118935"/>
                  </a:lnTo>
                  <a:lnTo>
                    <a:pt x="23082" y="94595"/>
                  </a:lnTo>
                  <a:lnTo>
                    <a:pt x="18097" y="57347"/>
                  </a:lnTo>
                  <a:lnTo>
                    <a:pt x="19574" y="49049"/>
                  </a:lnTo>
                  <a:lnTo>
                    <a:pt x="48335" y="16526"/>
                  </a:lnTo>
                  <a:lnTo>
                    <a:pt x="62416" y="14751"/>
                  </a:lnTo>
                  <a:lnTo>
                    <a:pt x="71280" y="14751"/>
                  </a:lnTo>
                  <a:lnTo>
                    <a:pt x="78851" y="16780"/>
                  </a:lnTo>
                  <a:lnTo>
                    <a:pt x="90485" y="25446"/>
                  </a:lnTo>
                  <a:lnTo>
                    <a:pt x="94917" y="32269"/>
                  </a:lnTo>
                  <a:lnTo>
                    <a:pt x="98056" y="41673"/>
                  </a:lnTo>
                  <a:lnTo>
                    <a:pt x="115414" y="37616"/>
                  </a:lnTo>
                  <a:lnTo>
                    <a:pt x="89195" y="5601"/>
                  </a:lnTo>
                  <a:lnTo>
                    <a:pt x="72373" y="622"/>
                  </a:lnTo>
                  <a:lnTo>
                    <a:pt x="627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2569" y="1633628"/>
              <a:ext cx="187987" cy="1703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808698" y="1656493"/>
            <a:ext cx="87900" cy="85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1800" y="1631415"/>
            <a:ext cx="331471" cy="1725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474043" y="1633029"/>
            <a:ext cx="382270" cy="166370"/>
            <a:chOff x="5474043" y="1633029"/>
            <a:chExt cx="382270" cy="166370"/>
          </a:xfrm>
        </p:grpSpPr>
        <p:sp>
          <p:nvSpPr>
            <p:cNvPr id="20" name="object 20"/>
            <p:cNvSpPr/>
            <p:nvPr/>
          </p:nvSpPr>
          <p:spPr>
            <a:xfrm>
              <a:off x="5474043" y="1633029"/>
              <a:ext cx="206269" cy="1662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597" y="1633628"/>
              <a:ext cx="145146" cy="12926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921483" y="1667188"/>
            <a:ext cx="255390" cy="97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240952" y="1633628"/>
            <a:ext cx="349885" cy="167640"/>
            <a:chOff x="6240952" y="1633628"/>
            <a:chExt cx="349885" cy="167640"/>
          </a:xfrm>
        </p:grpSpPr>
        <p:sp>
          <p:nvSpPr>
            <p:cNvPr id="24" name="object 24"/>
            <p:cNvSpPr/>
            <p:nvPr/>
          </p:nvSpPr>
          <p:spPr>
            <a:xfrm>
              <a:off x="6240945" y="1633715"/>
              <a:ext cx="124460" cy="131445"/>
            </a:xfrm>
            <a:custGeom>
              <a:avLst/>
              <a:gdLst/>
              <a:ahLst/>
              <a:cxnLst/>
              <a:rect l="l" t="t" r="r" b="b"/>
              <a:pathLst>
                <a:path w="124460" h="131444">
                  <a:moveTo>
                    <a:pt x="89014" y="129184"/>
                  </a:moveTo>
                  <a:lnTo>
                    <a:pt x="83832" y="82156"/>
                  </a:lnTo>
                  <a:lnTo>
                    <a:pt x="83832" y="61696"/>
                  </a:lnTo>
                  <a:lnTo>
                    <a:pt x="83464" y="56896"/>
                  </a:lnTo>
                  <a:lnTo>
                    <a:pt x="82918" y="54127"/>
                  </a:lnTo>
                  <a:lnTo>
                    <a:pt x="81991" y="49885"/>
                  </a:lnTo>
                  <a:lnTo>
                    <a:pt x="80492" y="46570"/>
                  </a:lnTo>
                  <a:lnTo>
                    <a:pt x="80327" y="46202"/>
                  </a:lnTo>
                  <a:lnTo>
                    <a:pt x="77927" y="43434"/>
                  </a:lnTo>
                  <a:lnTo>
                    <a:pt x="75526" y="40487"/>
                  </a:lnTo>
                  <a:lnTo>
                    <a:pt x="71653" y="38087"/>
                  </a:lnTo>
                  <a:lnTo>
                    <a:pt x="61315" y="34404"/>
                  </a:lnTo>
                  <a:lnTo>
                    <a:pt x="54660" y="33477"/>
                  </a:lnTo>
                  <a:lnTo>
                    <a:pt x="38036" y="33477"/>
                  </a:lnTo>
                  <a:lnTo>
                    <a:pt x="4254" y="55613"/>
                  </a:lnTo>
                  <a:lnTo>
                    <a:pt x="2959" y="62242"/>
                  </a:lnTo>
                  <a:lnTo>
                    <a:pt x="18834" y="64452"/>
                  </a:lnTo>
                  <a:lnTo>
                    <a:pt x="20688" y="57823"/>
                  </a:lnTo>
                  <a:lnTo>
                    <a:pt x="23266" y="53022"/>
                  </a:lnTo>
                  <a:lnTo>
                    <a:pt x="30657" y="47866"/>
                  </a:lnTo>
                  <a:lnTo>
                    <a:pt x="36385" y="46570"/>
                  </a:lnTo>
                  <a:lnTo>
                    <a:pt x="52260" y="46570"/>
                  </a:lnTo>
                  <a:lnTo>
                    <a:pt x="58534" y="48412"/>
                  </a:lnTo>
                  <a:lnTo>
                    <a:pt x="62598" y="51917"/>
                  </a:lnTo>
                  <a:lnTo>
                    <a:pt x="65747" y="54495"/>
                  </a:lnTo>
                  <a:lnTo>
                    <a:pt x="67398" y="59105"/>
                  </a:lnTo>
                  <a:lnTo>
                    <a:pt x="67398" y="66116"/>
                  </a:lnTo>
                  <a:lnTo>
                    <a:pt x="67221" y="67589"/>
                  </a:lnTo>
                  <a:lnTo>
                    <a:pt x="67221" y="69811"/>
                  </a:lnTo>
                  <a:lnTo>
                    <a:pt x="67221" y="82156"/>
                  </a:lnTo>
                  <a:lnTo>
                    <a:pt x="67119" y="95618"/>
                  </a:lnTo>
                  <a:lnTo>
                    <a:pt x="53733" y="114795"/>
                  </a:lnTo>
                  <a:lnTo>
                    <a:pt x="48933" y="117563"/>
                  </a:lnTo>
                  <a:lnTo>
                    <a:pt x="43218" y="118859"/>
                  </a:lnTo>
                  <a:lnTo>
                    <a:pt x="30657" y="118859"/>
                  </a:lnTo>
                  <a:lnTo>
                    <a:pt x="25857" y="117386"/>
                  </a:lnTo>
                  <a:lnTo>
                    <a:pt x="19202" y="111848"/>
                  </a:lnTo>
                  <a:lnTo>
                    <a:pt x="17627" y="108534"/>
                  </a:lnTo>
                  <a:lnTo>
                    <a:pt x="17538" y="101333"/>
                  </a:lnTo>
                  <a:lnTo>
                    <a:pt x="18288" y="98755"/>
                  </a:lnTo>
                  <a:lnTo>
                    <a:pt x="19761" y="96545"/>
                  </a:lnTo>
                  <a:lnTo>
                    <a:pt x="21234" y="94145"/>
                  </a:lnTo>
                  <a:lnTo>
                    <a:pt x="23456" y="92481"/>
                  </a:lnTo>
                  <a:lnTo>
                    <a:pt x="26225" y="91376"/>
                  </a:lnTo>
                  <a:lnTo>
                    <a:pt x="28994" y="90093"/>
                  </a:lnTo>
                  <a:lnTo>
                    <a:pt x="33794" y="89166"/>
                  </a:lnTo>
                  <a:lnTo>
                    <a:pt x="40436" y="88239"/>
                  </a:lnTo>
                  <a:lnTo>
                    <a:pt x="48856" y="86931"/>
                  </a:lnTo>
                  <a:lnTo>
                    <a:pt x="56121" y="85483"/>
                  </a:lnTo>
                  <a:lnTo>
                    <a:pt x="62230" y="83883"/>
                  </a:lnTo>
                  <a:lnTo>
                    <a:pt x="67221" y="82156"/>
                  </a:lnTo>
                  <a:lnTo>
                    <a:pt x="67221" y="69811"/>
                  </a:lnTo>
                  <a:lnTo>
                    <a:pt x="61887" y="71285"/>
                  </a:lnTo>
                  <a:lnTo>
                    <a:pt x="55257" y="72682"/>
                  </a:lnTo>
                  <a:lnTo>
                    <a:pt x="47332" y="73977"/>
                  </a:lnTo>
                  <a:lnTo>
                    <a:pt x="38036" y="75158"/>
                  </a:lnTo>
                  <a:lnTo>
                    <a:pt x="31584" y="75895"/>
                  </a:lnTo>
                  <a:lnTo>
                    <a:pt x="26771" y="76809"/>
                  </a:lnTo>
                  <a:lnTo>
                    <a:pt x="3327" y="91935"/>
                  </a:lnTo>
                  <a:lnTo>
                    <a:pt x="1104" y="95618"/>
                  </a:lnTo>
                  <a:lnTo>
                    <a:pt x="0" y="99860"/>
                  </a:lnTo>
                  <a:lnTo>
                    <a:pt x="0" y="112217"/>
                  </a:lnTo>
                  <a:lnTo>
                    <a:pt x="33058" y="131203"/>
                  </a:lnTo>
                  <a:lnTo>
                    <a:pt x="39522" y="131203"/>
                  </a:lnTo>
                  <a:lnTo>
                    <a:pt x="68516" y="117563"/>
                  </a:lnTo>
                  <a:lnTo>
                    <a:pt x="69062" y="121996"/>
                  </a:lnTo>
                  <a:lnTo>
                    <a:pt x="70167" y="125857"/>
                  </a:lnTo>
                  <a:lnTo>
                    <a:pt x="71831" y="129184"/>
                  </a:lnTo>
                  <a:lnTo>
                    <a:pt x="89014" y="129184"/>
                  </a:lnTo>
                  <a:close/>
                </a:path>
                <a:path w="124460" h="131444">
                  <a:moveTo>
                    <a:pt x="124015" y="0"/>
                  </a:moveTo>
                  <a:lnTo>
                    <a:pt x="107657" y="0"/>
                  </a:lnTo>
                  <a:lnTo>
                    <a:pt x="107657" y="129184"/>
                  </a:lnTo>
                  <a:lnTo>
                    <a:pt x="124015" y="129184"/>
                  </a:lnTo>
                  <a:lnTo>
                    <a:pt x="124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9791" y="1633628"/>
              <a:ext cx="200468" cy="1672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6659585" y="1667188"/>
            <a:ext cx="160842" cy="977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77119" y="1633715"/>
            <a:ext cx="280057" cy="1671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226319" y="1633029"/>
            <a:ext cx="600075" cy="168275"/>
            <a:chOff x="7226319" y="1633029"/>
            <a:chExt cx="600075" cy="168275"/>
          </a:xfrm>
        </p:grpSpPr>
        <p:sp>
          <p:nvSpPr>
            <p:cNvPr id="29" name="object 29"/>
            <p:cNvSpPr/>
            <p:nvPr/>
          </p:nvSpPr>
          <p:spPr>
            <a:xfrm>
              <a:off x="7226319" y="1667188"/>
              <a:ext cx="85130" cy="1336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34902" y="1667188"/>
              <a:ext cx="244310" cy="977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03772" y="1633029"/>
              <a:ext cx="222335" cy="1662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4272988" y="1485004"/>
            <a:ext cx="145415" cy="145415"/>
          </a:xfrm>
          <a:custGeom>
            <a:avLst/>
            <a:gdLst/>
            <a:ahLst/>
            <a:cxnLst/>
            <a:rect l="l" t="t" r="r" b="b"/>
            <a:pathLst>
              <a:path w="145414" h="145414">
                <a:moveTo>
                  <a:pt x="12557" y="0"/>
                </a:moveTo>
                <a:lnTo>
                  <a:pt x="7017" y="0"/>
                </a:lnTo>
                <a:lnTo>
                  <a:pt x="0" y="7007"/>
                </a:lnTo>
                <a:lnTo>
                  <a:pt x="0" y="12538"/>
                </a:lnTo>
                <a:lnTo>
                  <a:pt x="132588" y="144935"/>
                </a:lnTo>
                <a:lnTo>
                  <a:pt x="138128" y="144935"/>
                </a:lnTo>
                <a:lnTo>
                  <a:pt x="145145" y="138113"/>
                </a:lnTo>
                <a:lnTo>
                  <a:pt x="145145" y="132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2571" y="1859145"/>
            <a:ext cx="145146" cy="1292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2406" y="1754408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7475" h="117475">
                <a:moveTo>
                  <a:pt x="110244" y="0"/>
                </a:moveTo>
                <a:lnTo>
                  <a:pt x="104519" y="0"/>
                </a:lnTo>
                <a:lnTo>
                  <a:pt x="0" y="104368"/>
                </a:lnTo>
                <a:lnTo>
                  <a:pt x="0" y="109900"/>
                </a:lnTo>
                <a:lnTo>
                  <a:pt x="7017" y="116907"/>
                </a:lnTo>
                <a:lnTo>
                  <a:pt x="12557" y="116907"/>
                </a:lnTo>
                <a:lnTo>
                  <a:pt x="117076" y="12538"/>
                </a:lnTo>
                <a:lnTo>
                  <a:pt x="117076" y="6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8734" y="2644860"/>
            <a:ext cx="2990592" cy="1950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604446" y="3219588"/>
            <a:ext cx="322580" cy="174625"/>
            <a:chOff x="1604446" y="3219588"/>
            <a:chExt cx="322580" cy="174625"/>
          </a:xfrm>
        </p:grpSpPr>
        <p:sp>
          <p:nvSpPr>
            <p:cNvPr id="37" name="object 37"/>
            <p:cNvSpPr/>
            <p:nvPr/>
          </p:nvSpPr>
          <p:spPr>
            <a:xfrm>
              <a:off x="1604446" y="3221783"/>
              <a:ext cx="104519" cy="1291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28337" y="3219588"/>
              <a:ext cx="198089" cy="17419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947799" y="3328708"/>
            <a:ext cx="358140" cy="243204"/>
          </a:xfrm>
          <a:custGeom>
            <a:avLst/>
            <a:gdLst/>
            <a:ahLst/>
            <a:cxnLst/>
            <a:rect l="l" t="t" r="r" b="b"/>
            <a:pathLst>
              <a:path w="358139" h="243204">
                <a:moveTo>
                  <a:pt x="222326" y="126784"/>
                </a:moveTo>
                <a:lnTo>
                  <a:pt x="220865" y="121361"/>
                </a:lnTo>
                <a:lnTo>
                  <a:pt x="10325" y="0"/>
                </a:lnTo>
                <a:lnTo>
                  <a:pt x="4902" y="1435"/>
                </a:lnTo>
                <a:lnTo>
                  <a:pt x="0" y="9918"/>
                </a:lnTo>
                <a:lnTo>
                  <a:pt x="1460" y="15316"/>
                </a:lnTo>
                <a:lnTo>
                  <a:pt x="212001" y="136702"/>
                </a:lnTo>
                <a:lnTo>
                  <a:pt x="217424" y="135255"/>
                </a:lnTo>
                <a:lnTo>
                  <a:pt x="222326" y="126784"/>
                </a:lnTo>
                <a:close/>
              </a:path>
              <a:path w="358139" h="243204">
                <a:moveTo>
                  <a:pt x="358140" y="199948"/>
                </a:moveTo>
                <a:lnTo>
                  <a:pt x="340512" y="195643"/>
                </a:lnTo>
                <a:lnTo>
                  <a:pt x="338277" y="203288"/>
                </a:lnTo>
                <a:lnTo>
                  <a:pt x="335216" y="209931"/>
                </a:lnTo>
                <a:lnTo>
                  <a:pt x="301523" y="228498"/>
                </a:lnTo>
                <a:lnTo>
                  <a:pt x="293395" y="228523"/>
                </a:lnTo>
                <a:lnTo>
                  <a:pt x="285864" y="226491"/>
                </a:lnTo>
                <a:lnTo>
                  <a:pt x="259765" y="190715"/>
                </a:lnTo>
                <a:lnTo>
                  <a:pt x="258533" y="166763"/>
                </a:lnTo>
                <a:lnTo>
                  <a:pt x="259918" y="158496"/>
                </a:lnTo>
                <a:lnTo>
                  <a:pt x="288785" y="125971"/>
                </a:lnTo>
                <a:lnTo>
                  <a:pt x="302869" y="124180"/>
                </a:lnTo>
                <a:lnTo>
                  <a:pt x="311797" y="124180"/>
                </a:lnTo>
                <a:lnTo>
                  <a:pt x="319176" y="126326"/>
                </a:lnTo>
                <a:lnTo>
                  <a:pt x="330936" y="134899"/>
                </a:lnTo>
                <a:lnTo>
                  <a:pt x="335432" y="141744"/>
                </a:lnTo>
                <a:lnTo>
                  <a:pt x="338518" y="151142"/>
                </a:lnTo>
                <a:lnTo>
                  <a:pt x="355866" y="147180"/>
                </a:lnTo>
                <a:lnTo>
                  <a:pt x="329653" y="115112"/>
                </a:lnTo>
                <a:lnTo>
                  <a:pt x="303237" y="109550"/>
                </a:lnTo>
                <a:lnTo>
                  <a:pt x="294614" y="110045"/>
                </a:lnTo>
                <a:lnTo>
                  <a:pt x="257937" y="126949"/>
                </a:lnTo>
                <a:lnTo>
                  <a:pt x="240842" y="165608"/>
                </a:lnTo>
                <a:lnTo>
                  <a:pt x="240347" y="175374"/>
                </a:lnTo>
                <a:lnTo>
                  <a:pt x="240792" y="184480"/>
                </a:lnTo>
                <a:lnTo>
                  <a:pt x="256057" y="224218"/>
                </a:lnTo>
                <a:lnTo>
                  <a:pt x="292709" y="242608"/>
                </a:lnTo>
                <a:lnTo>
                  <a:pt x="302958" y="243141"/>
                </a:lnTo>
                <a:lnTo>
                  <a:pt x="312978" y="242443"/>
                </a:lnTo>
                <a:lnTo>
                  <a:pt x="350380" y="218528"/>
                </a:lnTo>
                <a:lnTo>
                  <a:pt x="358140" y="199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618831" y="3545547"/>
            <a:ext cx="548005" cy="277495"/>
            <a:chOff x="1618831" y="3545547"/>
            <a:chExt cx="548005" cy="277495"/>
          </a:xfrm>
        </p:grpSpPr>
        <p:sp>
          <p:nvSpPr>
            <p:cNvPr id="41" name="object 41"/>
            <p:cNvSpPr/>
            <p:nvPr/>
          </p:nvSpPr>
          <p:spPr>
            <a:xfrm>
              <a:off x="1618831" y="3650819"/>
              <a:ext cx="104538" cy="12916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2732" y="3545547"/>
              <a:ext cx="424180" cy="277495"/>
            </a:xfrm>
            <a:custGeom>
              <a:avLst/>
              <a:gdLst/>
              <a:ahLst/>
              <a:cxnLst/>
              <a:rect l="l" t="t" r="r" b="b"/>
              <a:pathLst>
                <a:path w="424180" h="277495">
                  <a:moveTo>
                    <a:pt x="65100" y="240880"/>
                  </a:moveTo>
                  <a:lnTo>
                    <a:pt x="63474" y="235699"/>
                  </a:lnTo>
                  <a:lnTo>
                    <a:pt x="56946" y="227418"/>
                  </a:lnTo>
                  <a:lnTo>
                    <a:pt x="52387" y="224688"/>
                  </a:lnTo>
                  <a:lnTo>
                    <a:pt x="46494" y="223380"/>
                  </a:lnTo>
                  <a:lnTo>
                    <a:pt x="51028" y="221373"/>
                  </a:lnTo>
                  <a:lnTo>
                    <a:pt x="54444" y="218643"/>
                  </a:lnTo>
                  <a:lnTo>
                    <a:pt x="59055" y="211823"/>
                  </a:lnTo>
                  <a:lnTo>
                    <a:pt x="60198" y="208026"/>
                  </a:lnTo>
                  <a:lnTo>
                    <a:pt x="60198" y="199491"/>
                  </a:lnTo>
                  <a:lnTo>
                    <a:pt x="36550" y="178816"/>
                  </a:lnTo>
                  <a:lnTo>
                    <a:pt x="23253" y="178816"/>
                  </a:lnTo>
                  <a:lnTo>
                    <a:pt x="16675" y="180987"/>
                  </a:lnTo>
                  <a:lnTo>
                    <a:pt x="6096" y="189712"/>
                  </a:lnTo>
                  <a:lnTo>
                    <a:pt x="2692" y="195859"/>
                  </a:lnTo>
                  <a:lnTo>
                    <a:pt x="1219" y="203784"/>
                  </a:lnTo>
                  <a:lnTo>
                    <a:pt x="13423" y="205905"/>
                  </a:lnTo>
                  <a:lnTo>
                    <a:pt x="14338" y="200113"/>
                  </a:lnTo>
                  <a:lnTo>
                    <a:pt x="16357" y="195783"/>
                  </a:lnTo>
                  <a:lnTo>
                    <a:pt x="22694" y="189992"/>
                  </a:lnTo>
                  <a:lnTo>
                    <a:pt x="26644" y="188556"/>
                  </a:lnTo>
                  <a:lnTo>
                    <a:pt x="36182" y="188556"/>
                  </a:lnTo>
                  <a:lnTo>
                    <a:pt x="40093" y="189966"/>
                  </a:lnTo>
                  <a:lnTo>
                    <a:pt x="46151" y="195668"/>
                  </a:lnTo>
                  <a:lnTo>
                    <a:pt x="47663" y="199263"/>
                  </a:lnTo>
                  <a:lnTo>
                    <a:pt x="47663" y="209080"/>
                  </a:lnTo>
                  <a:lnTo>
                    <a:pt x="45580" y="213131"/>
                  </a:lnTo>
                  <a:lnTo>
                    <a:pt x="37261" y="218389"/>
                  </a:lnTo>
                  <a:lnTo>
                    <a:pt x="32600" y="219697"/>
                  </a:lnTo>
                  <a:lnTo>
                    <a:pt x="25425" y="219570"/>
                  </a:lnTo>
                  <a:lnTo>
                    <a:pt x="24066" y="229946"/>
                  </a:lnTo>
                  <a:lnTo>
                    <a:pt x="30378" y="228638"/>
                  </a:lnTo>
                  <a:lnTo>
                    <a:pt x="38315" y="228638"/>
                  </a:lnTo>
                  <a:lnTo>
                    <a:pt x="42976" y="230403"/>
                  </a:lnTo>
                  <a:lnTo>
                    <a:pt x="50304" y="237477"/>
                  </a:lnTo>
                  <a:lnTo>
                    <a:pt x="52133" y="241935"/>
                  </a:lnTo>
                  <a:lnTo>
                    <a:pt x="52133" y="253072"/>
                  </a:lnTo>
                  <a:lnTo>
                    <a:pt x="50152" y="257848"/>
                  </a:lnTo>
                  <a:lnTo>
                    <a:pt x="42252" y="265569"/>
                  </a:lnTo>
                  <a:lnTo>
                    <a:pt x="37401" y="267487"/>
                  </a:lnTo>
                  <a:lnTo>
                    <a:pt x="26809" y="267487"/>
                  </a:lnTo>
                  <a:lnTo>
                    <a:pt x="22720" y="266014"/>
                  </a:lnTo>
                  <a:lnTo>
                    <a:pt x="15989" y="260096"/>
                  </a:lnTo>
                  <a:lnTo>
                    <a:pt x="13589" y="255270"/>
                  </a:lnTo>
                  <a:lnTo>
                    <a:pt x="12192" y="248551"/>
                  </a:lnTo>
                  <a:lnTo>
                    <a:pt x="0" y="250139"/>
                  </a:lnTo>
                  <a:lnTo>
                    <a:pt x="812" y="258165"/>
                  </a:lnTo>
                  <a:lnTo>
                    <a:pt x="4102" y="264693"/>
                  </a:lnTo>
                  <a:lnTo>
                    <a:pt x="15621" y="274777"/>
                  </a:lnTo>
                  <a:lnTo>
                    <a:pt x="22860" y="277279"/>
                  </a:lnTo>
                  <a:lnTo>
                    <a:pt x="31597" y="277279"/>
                  </a:lnTo>
                  <a:lnTo>
                    <a:pt x="65100" y="255524"/>
                  </a:lnTo>
                  <a:lnTo>
                    <a:pt x="65100" y="240880"/>
                  </a:lnTo>
                  <a:close/>
                </a:path>
                <a:path w="424180" h="277495">
                  <a:moveTo>
                    <a:pt x="198094" y="193471"/>
                  </a:moveTo>
                  <a:lnTo>
                    <a:pt x="180454" y="189153"/>
                  </a:lnTo>
                  <a:lnTo>
                    <a:pt x="178231" y="196811"/>
                  </a:lnTo>
                  <a:lnTo>
                    <a:pt x="175171" y="203466"/>
                  </a:lnTo>
                  <a:lnTo>
                    <a:pt x="141452" y="222034"/>
                  </a:lnTo>
                  <a:lnTo>
                    <a:pt x="133350" y="222034"/>
                  </a:lnTo>
                  <a:lnTo>
                    <a:pt x="103428" y="197586"/>
                  </a:lnTo>
                  <a:lnTo>
                    <a:pt x="98463" y="160299"/>
                  </a:lnTo>
                  <a:lnTo>
                    <a:pt x="99872" y="152019"/>
                  </a:lnTo>
                  <a:lnTo>
                    <a:pt x="128727" y="119494"/>
                  </a:lnTo>
                  <a:lnTo>
                    <a:pt x="142824" y="117703"/>
                  </a:lnTo>
                  <a:lnTo>
                    <a:pt x="151739" y="117703"/>
                  </a:lnTo>
                  <a:lnTo>
                    <a:pt x="159131" y="119862"/>
                  </a:lnTo>
                  <a:lnTo>
                    <a:pt x="170865" y="128435"/>
                  </a:lnTo>
                  <a:lnTo>
                    <a:pt x="175361" y="135280"/>
                  </a:lnTo>
                  <a:lnTo>
                    <a:pt x="178447" y="144665"/>
                  </a:lnTo>
                  <a:lnTo>
                    <a:pt x="195821" y="140703"/>
                  </a:lnTo>
                  <a:lnTo>
                    <a:pt x="169608" y="108635"/>
                  </a:lnTo>
                  <a:lnTo>
                    <a:pt x="143192" y="103085"/>
                  </a:lnTo>
                  <a:lnTo>
                    <a:pt x="134556" y="103568"/>
                  </a:lnTo>
                  <a:lnTo>
                    <a:pt x="97891" y="120484"/>
                  </a:lnTo>
                  <a:lnTo>
                    <a:pt x="80797" y="159131"/>
                  </a:lnTo>
                  <a:lnTo>
                    <a:pt x="80289" y="168897"/>
                  </a:lnTo>
                  <a:lnTo>
                    <a:pt x="80733" y="178003"/>
                  </a:lnTo>
                  <a:lnTo>
                    <a:pt x="95999" y="217754"/>
                  </a:lnTo>
                  <a:lnTo>
                    <a:pt x="132651" y="236131"/>
                  </a:lnTo>
                  <a:lnTo>
                    <a:pt x="142913" y="236664"/>
                  </a:lnTo>
                  <a:lnTo>
                    <a:pt x="152920" y="235966"/>
                  </a:lnTo>
                  <a:lnTo>
                    <a:pt x="190322" y="212051"/>
                  </a:lnTo>
                  <a:lnTo>
                    <a:pt x="198094" y="193471"/>
                  </a:lnTo>
                  <a:close/>
                </a:path>
                <a:path w="424180" h="277495">
                  <a:moveTo>
                    <a:pt x="423837" y="9931"/>
                  </a:moveTo>
                  <a:lnTo>
                    <a:pt x="418947" y="1460"/>
                  </a:lnTo>
                  <a:lnTo>
                    <a:pt x="413537" y="0"/>
                  </a:lnTo>
                  <a:lnTo>
                    <a:pt x="217652" y="112928"/>
                  </a:lnTo>
                  <a:lnTo>
                    <a:pt x="216192" y="118351"/>
                  </a:lnTo>
                  <a:lnTo>
                    <a:pt x="221107" y="126809"/>
                  </a:lnTo>
                  <a:lnTo>
                    <a:pt x="226517" y="128270"/>
                  </a:lnTo>
                  <a:lnTo>
                    <a:pt x="422402" y="15328"/>
                  </a:lnTo>
                  <a:lnTo>
                    <a:pt x="423837" y="9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578767" y="3452905"/>
            <a:ext cx="127397" cy="1336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24798" y="3478112"/>
            <a:ext cx="87973" cy="853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3028611" y="3454676"/>
            <a:ext cx="320675" cy="165735"/>
            <a:chOff x="3028611" y="3454676"/>
            <a:chExt cx="320675" cy="165735"/>
          </a:xfrm>
        </p:grpSpPr>
        <p:sp>
          <p:nvSpPr>
            <p:cNvPr id="46" name="object 46"/>
            <p:cNvSpPr/>
            <p:nvPr/>
          </p:nvSpPr>
          <p:spPr>
            <a:xfrm>
              <a:off x="3028611" y="3454676"/>
              <a:ext cx="88195" cy="12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38228" y="3455211"/>
              <a:ext cx="210701" cy="1651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2335504" y="3471849"/>
            <a:ext cx="215265" cy="65405"/>
          </a:xfrm>
          <a:custGeom>
            <a:avLst/>
            <a:gdLst/>
            <a:ahLst/>
            <a:cxnLst/>
            <a:rect l="l" t="t" r="r" b="b"/>
            <a:pathLst>
              <a:path w="215264" h="65404">
                <a:moveTo>
                  <a:pt x="215061" y="51485"/>
                </a:moveTo>
                <a:lnTo>
                  <a:pt x="211086" y="47523"/>
                </a:lnTo>
                <a:lnTo>
                  <a:pt x="3975" y="47523"/>
                </a:lnTo>
                <a:lnTo>
                  <a:pt x="0" y="51485"/>
                </a:lnTo>
                <a:lnTo>
                  <a:pt x="0" y="61252"/>
                </a:lnTo>
                <a:lnTo>
                  <a:pt x="3975" y="65227"/>
                </a:lnTo>
                <a:lnTo>
                  <a:pt x="211086" y="65227"/>
                </a:lnTo>
                <a:lnTo>
                  <a:pt x="215061" y="61252"/>
                </a:lnTo>
                <a:lnTo>
                  <a:pt x="215061" y="51485"/>
                </a:lnTo>
                <a:close/>
              </a:path>
              <a:path w="215264" h="65404">
                <a:moveTo>
                  <a:pt x="215061" y="3962"/>
                </a:moveTo>
                <a:lnTo>
                  <a:pt x="211086" y="0"/>
                </a:lnTo>
                <a:lnTo>
                  <a:pt x="3975" y="0"/>
                </a:lnTo>
                <a:lnTo>
                  <a:pt x="0" y="3962"/>
                </a:lnTo>
                <a:lnTo>
                  <a:pt x="0" y="13741"/>
                </a:lnTo>
                <a:lnTo>
                  <a:pt x="3975" y="17703"/>
                </a:lnTo>
                <a:lnTo>
                  <a:pt x="211086" y="17703"/>
                </a:lnTo>
                <a:lnTo>
                  <a:pt x="215061" y="13741"/>
                </a:lnTo>
                <a:lnTo>
                  <a:pt x="215061" y="3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61320" y="3437158"/>
            <a:ext cx="96835" cy="145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9418" y="3350197"/>
            <a:ext cx="1505565" cy="3226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19541" y="3741099"/>
            <a:ext cx="390554" cy="1998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5798" y="3218482"/>
            <a:ext cx="1885419" cy="9229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72178" y="4622535"/>
            <a:ext cx="654449" cy="1520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2846" y="20370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084" y="1216125"/>
            <a:ext cx="2957458" cy="179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29351" y="1794194"/>
            <a:ext cx="789305" cy="575310"/>
            <a:chOff x="729351" y="1794194"/>
            <a:chExt cx="789305" cy="575310"/>
          </a:xfrm>
        </p:grpSpPr>
        <p:sp>
          <p:nvSpPr>
            <p:cNvPr id="5" name="object 5"/>
            <p:cNvSpPr/>
            <p:nvPr/>
          </p:nvSpPr>
          <p:spPr>
            <a:xfrm>
              <a:off x="736130" y="1794204"/>
              <a:ext cx="422275" cy="363220"/>
            </a:xfrm>
            <a:custGeom>
              <a:avLst/>
              <a:gdLst/>
              <a:ahLst/>
              <a:cxnLst/>
              <a:rect l="l" t="t" r="r" b="b"/>
              <a:pathLst>
                <a:path w="422275" h="363219">
                  <a:moveTo>
                    <a:pt x="107797" y="118351"/>
                  </a:moveTo>
                  <a:lnTo>
                    <a:pt x="86525" y="86220"/>
                  </a:lnTo>
                  <a:lnTo>
                    <a:pt x="82296" y="79794"/>
                  </a:lnTo>
                  <a:lnTo>
                    <a:pt x="77812" y="74561"/>
                  </a:lnTo>
                  <a:lnTo>
                    <a:pt x="63334" y="64414"/>
                  </a:lnTo>
                  <a:lnTo>
                    <a:pt x="71551" y="62890"/>
                  </a:lnTo>
                  <a:lnTo>
                    <a:pt x="78638" y="60566"/>
                  </a:lnTo>
                  <a:lnTo>
                    <a:pt x="84569" y="57429"/>
                  </a:lnTo>
                  <a:lnTo>
                    <a:pt x="89357" y="53428"/>
                  </a:lnTo>
                  <a:lnTo>
                    <a:pt x="90512" y="52235"/>
                  </a:lnTo>
                  <a:lnTo>
                    <a:pt x="94983" y="47675"/>
                  </a:lnTo>
                  <a:lnTo>
                    <a:pt x="97777" y="40741"/>
                  </a:lnTo>
                  <a:lnTo>
                    <a:pt x="97777" y="25692"/>
                  </a:lnTo>
                  <a:lnTo>
                    <a:pt x="96075" y="19773"/>
                  </a:lnTo>
                  <a:lnTo>
                    <a:pt x="91846" y="13017"/>
                  </a:lnTo>
                  <a:lnTo>
                    <a:pt x="89306" y="8953"/>
                  </a:lnTo>
                  <a:lnTo>
                    <a:pt x="84772" y="5232"/>
                  </a:lnTo>
                  <a:lnTo>
                    <a:pt x="81102" y="3937"/>
                  </a:lnTo>
                  <a:lnTo>
                    <a:pt x="81102" y="26708"/>
                  </a:lnTo>
                  <a:lnTo>
                    <a:pt x="81102" y="36004"/>
                  </a:lnTo>
                  <a:lnTo>
                    <a:pt x="58381" y="52235"/>
                  </a:lnTo>
                  <a:lnTo>
                    <a:pt x="16179" y="52235"/>
                  </a:lnTo>
                  <a:lnTo>
                    <a:pt x="16179" y="13017"/>
                  </a:lnTo>
                  <a:lnTo>
                    <a:pt x="63969" y="13017"/>
                  </a:lnTo>
                  <a:lnTo>
                    <a:pt x="70599" y="14871"/>
                  </a:lnTo>
                  <a:lnTo>
                    <a:pt x="78994" y="21971"/>
                  </a:lnTo>
                  <a:lnTo>
                    <a:pt x="81102" y="26708"/>
                  </a:lnTo>
                  <a:lnTo>
                    <a:pt x="81102" y="3937"/>
                  </a:lnTo>
                  <a:lnTo>
                    <a:pt x="79095" y="3213"/>
                  </a:lnTo>
                  <a:lnTo>
                    <a:pt x="73418" y="1016"/>
                  </a:lnTo>
                  <a:lnTo>
                    <a:pt x="65138" y="0"/>
                  </a:lnTo>
                  <a:lnTo>
                    <a:pt x="0" y="0"/>
                  </a:lnTo>
                  <a:lnTo>
                    <a:pt x="0" y="118351"/>
                  </a:lnTo>
                  <a:lnTo>
                    <a:pt x="16179" y="118351"/>
                  </a:lnTo>
                  <a:lnTo>
                    <a:pt x="16179" y="65760"/>
                  </a:lnTo>
                  <a:lnTo>
                    <a:pt x="39116" y="65760"/>
                  </a:lnTo>
                  <a:lnTo>
                    <a:pt x="71247" y="93662"/>
                  </a:lnTo>
                  <a:lnTo>
                    <a:pt x="87439" y="118351"/>
                  </a:lnTo>
                  <a:lnTo>
                    <a:pt x="107797" y="118351"/>
                  </a:lnTo>
                  <a:close/>
                </a:path>
                <a:path w="422275" h="363219">
                  <a:moveTo>
                    <a:pt x="133223" y="0"/>
                  </a:moveTo>
                  <a:lnTo>
                    <a:pt x="116141" y="0"/>
                  </a:lnTo>
                  <a:lnTo>
                    <a:pt x="116141" y="19773"/>
                  </a:lnTo>
                  <a:lnTo>
                    <a:pt x="119964" y="41922"/>
                  </a:lnTo>
                  <a:lnTo>
                    <a:pt x="129222" y="41922"/>
                  </a:lnTo>
                  <a:lnTo>
                    <a:pt x="133223" y="19773"/>
                  </a:lnTo>
                  <a:lnTo>
                    <a:pt x="133223" y="0"/>
                  </a:lnTo>
                  <a:close/>
                </a:path>
                <a:path w="422275" h="363219">
                  <a:moveTo>
                    <a:pt x="311073" y="234505"/>
                  </a:moveTo>
                  <a:lnTo>
                    <a:pt x="151511" y="75234"/>
                  </a:lnTo>
                  <a:lnTo>
                    <a:pt x="146367" y="75234"/>
                  </a:lnTo>
                  <a:lnTo>
                    <a:pt x="140004" y="81661"/>
                  </a:lnTo>
                  <a:lnTo>
                    <a:pt x="140004" y="86728"/>
                  </a:lnTo>
                  <a:lnTo>
                    <a:pt x="299554" y="245999"/>
                  </a:lnTo>
                  <a:lnTo>
                    <a:pt x="304711" y="245999"/>
                  </a:lnTo>
                  <a:lnTo>
                    <a:pt x="311073" y="239572"/>
                  </a:lnTo>
                  <a:lnTo>
                    <a:pt x="311073" y="234505"/>
                  </a:lnTo>
                  <a:close/>
                </a:path>
                <a:path w="422275" h="363219">
                  <a:moveTo>
                    <a:pt x="422224" y="323443"/>
                  </a:moveTo>
                  <a:lnTo>
                    <a:pt x="406031" y="319544"/>
                  </a:lnTo>
                  <a:lnTo>
                    <a:pt x="403987" y="326555"/>
                  </a:lnTo>
                  <a:lnTo>
                    <a:pt x="401180" y="332625"/>
                  </a:lnTo>
                  <a:lnTo>
                    <a:pt x="397611" y="337781"/>
                  </a:lnTo>
                  <a:lnTo>
                    <a:pt x="393268" y="342036"/>
                  </a:lnTo>
                  <a:lnTo>
                    <a:pt x="386994" y="347103"/>
                  </a:lnTo>
                  <a:lnTo>
                    <a:pt x="379323" y="349643"/>
                  </a:lnTo>
                  <a:lnTo>
                    <a:pt x="362788" y="349643"/>
                  </a:lnTo>
                  <a:lnTo>
                    <a:pt x="333336" y="321322"/>
                  </a:lnTo>
                  <a:lnTo>
                    <a:pt x="330784" y="293001"/>
                  </a:lnTo>
                  <a:lnTo>
                    <a:pt x="332054" y="285394"/>
                  </a:lnTo>
                  <a:lnTo>
                    <a:pt x="337172" y="270687"/>
                  </a:lnTo>
                  <a:lnTo>
                    <a:pt x="341617" y="264934"/>
                  </a:lnTo>
                  <a:lnTo>
                    <a:pt x="354253" y="256146"/>
                  </a:lnTo>
                  <a:lnTo>
                    <a:pt x="362102" y="253949"/>
                  </a:lnTo>
                  <a:lnTo>
                    <a:pt x="379679" y="253949"/>
                  </a:lnTo>
                  <a:lnTo>
                    <a:pt x="386461" y="255981"/>
                  </a:lnTo>
                  <a:lnTo>
                    <a:pt x="397256" y="263753"/>
                  </a:lnTo>
                  <a:lnTo>
                    <a:pt x="401370" y="270014"/>
                  </a:lnTo>
                  <a:lnTo>
                    <a:pt x="404202" y="278638"/>
                  </a:lnTo>
                  <a:lnTo>
                    <a:pt x="420141" y="275082"/>
                  </a:lnTo>
                  <a:lnTo>
                    <a:pt x="388721" y="242849"/>
                  </a:lnTo>
                  <a:lnTo>
                    <a:pt x="371830" y="240588"/>
                  </a:lnTo>
                  <a:lnTo>
                    <a:pt x="363905" y="241033"/>
                  </a:lnTo>
                  <a:lnTo>
                    <a:pt x="325437" y="262128"/>
                  </a:lnTo>
                  <a:lnTo>
                    <a:pt x="314083" y="300951"/>
                  </a:lnTo>
                  <a:lnTo>
                    <a:pt x="314490" y="309295"/>
                  </a:lnTo>
                  <a:lnTo>
                    <a:pt x="328510" y="345668"/>
                  </a:lnTo>
                  <a:lnTo>
                    <a:pt x="371576" y="363004"/>
                  </a:lnTo>
                  <a:lnTo>
                    <a:pt x="380771" y="362369"/>
                  </a:lnTo>
                  <a:lnTo>
                    <a:pt x="415112" y="340423"/>
                  </a:lnTo>
                  <a:lnTo>
                    <a:pt x="422224" y="323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351" y="2250698"/>
              <a:ext cx="165437" cy="118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5067" y="215517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1290" y="0"/>
                  </a:moveTo>
                  <a:lnTo>
                    <a:pt x="96136" y="0"/>
                  </a:lnTo>
                  <a:lnTo>
                    <a:pt x="0" y="95865"/>
                  </a:lnTo>
                  <a:lnTo>
                    <a:pt x="0" y="101107"/>
                  </a:lnTo>
                  <a:lnTo>
                    <a:pt x="6357" y="107362"/>
                  </a:lnTo>
                  <a:lnTo>
                    <a:pt x="11510" y="107362"/>
                  </a:lnTo>
                  <a:lnTo>
                    <a:pt x="107647" y="11497"/>
                  </a:lnTo>
                  <a:lnTo>
                    <a:pt x="107647" y="6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1614" y="2035127"/>
              <a:ext cx="116951" cy="1225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5494" y="2065908"/>
              <a:ext cx="190500" cy="59055"/>
            </a:xfrm>
            <a:custGeom>
              <a:avLst/>
              <a:gdLst/>
              <a:ahLst/>
              <a:cxnLst/>
              <a:rect l="l" t="t" r="r" b="b"/>
              <a:pathLst>
                <a:path w="190500" h="59055">
                  <a:moveTo>
                    <a:pt x="190220" y="46494"/>
                  </a:moveTo>
                  <a:lnTo>
                    <a:pt x="186575" y="42773"/>
                  </a:lnTo>
                  <a:lnTo>
                    <a:pt x="3644" y="42773"/>
                  </a:lnTo>
                  <a:lnTo>
                    <a:pt x="0" y="46494"/>
                  </a:lnTo>
                  <a:lnTo>
                    <a:pt x="0" y="55448"/>
                  </a:lnTo>
                  <a:lnTo>
                    <a:pt x="3644" y="59004"/>
                  </a:lnTo>
                  <a:lnTo>
                    <a:pt x="186575" y="59004"/>
                  </a:lnTo>
                  <a:lnTo>
                    <a:pt x="190220" y="55448"/>
                  </a:lnTo>
                  <a:lnTo>
                    <a:pt x="190220" y="46494"/>
                  </a:lnTo>
                  <a:close/>
                </a:path>
                <a:path w="190500" h="59055">
                  <a:moveTo>
                    <a:pt x="190220" y="3721"/>
                  </a:moveTo>
                  <a:lnTo>
                    <a:pt x="186575" y="0"/>
                  </a:lnTo>
                  <a:lnTo>
                    <a:pt x="3644" y="0"/>
                  </a:lnTo>
                  <a:lnTo>
                    <a:pt x="0" y="3721"/>
                  </a:lnTo>
                  <a:lnTo>
                    <a:pt x="0" y="12674"/>
                  </a:lnTo>
                  <a:lnTo>
                    <a:pt x="3644" y="16230"/>
                  </a:lnTo>
                  <a:lnTo>
                    <a:pt x="186575" y="16230"/>
                  </a:lnTo>
                  <a:lnTo>
                    <a:pt x="190220" y="12674"/>
                  </a:lnTo>
                  <a:lnTo>
                    <a:pt x="190220" y="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627450" y="2058121"/>
            <a:ext cx="80777" cy="78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2944" y="2037156"/>
            <a:ext cx="456373" cy="153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5148" y="1812116"/>
            <a:ext cx="437030" cy="139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7652" y="2042905"/>
            <a:ext cx="1064265" cy="263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685342" y="1650304"/>
            <a:ext cx="1183005" cy="788670"/>
            <a:chOff x="3685342" y="1650304"/>
            <a:chExt cx="1183005" cy="788670"/>
          </a:xfrm>
        </p:grpSpPr>
        <p:sp>
          <p:nvSpPr>
            <p:cNvPr id="15" name="object 15"/>
            <p:cNvSpPr/>
            <p:nvPr/>
          </p:nvSpPr>
          <p:spPr>
            <a:xfrm>
              <a:off x="3711270" y="1768842"/>
              <a:ext cx="461009" cy="401320"/>
            </a:xfrm>
            <a:custGeom>
              <a:avLst/>
              <a:gdLst/>
              <a:ahLst/>
              <a:cxnLst/>
              <a:rect l="l" t="t" r="r" b="b"/>
              <a:pathLst>
                <a:path w="461010" h="401319">
                  <a:moveTo>
                    <a:pt x="107823" y="118351"/>
                  </a:moveTo>
                  <a:lnTo>
                    <a:pt x="86461" y="86220"/>
                  </a:lnTo>
                  <a:lnTo>
                    <a:pt x="82219" y="79806"/>
                  </a:lnTo>
                  <a:lnTo>
                    <a:pt x="77812" y="74561"/>
                  </a:lnTo>
                  <a:lnTo>
                    <a:pt x="73063" y="70332"/>
                  </a:lnTo>
                  <a:lnTo>
                    <a:pt x="70866" y="68478"/>
                  </a:lnTo>
                  <a:lnTo>
                    <a:pt x="67640" y="66446"/>
                  </a:lnTo>
                  <a:lnTo>
                    <a:pt x="66167" y="65773"/>
                  </a:lnTo>
                  <a:lnTo>
                    <a:pt x="63233" y="64414"/>
                  </a:lnTo>
                  <a:lnTo>
                    <a:pt x="90487" y="52235"/>
                  </a:lnTo>
                  <a:lnTo>
                    <a:pt x="94932" y="47675"/>
                  </a:lnTo>
                  <a:lnTo>
                    <a:pt x="97815" y="40741"/>
                  </a:lnTo>
                  <a:lnTo>
                    <a:pt x="97815" y="25692"/>
                  </a:lnTo>
                  <a:lnTo>
                    <a:pt x="96126" y="19773"/>
                  </a:lnTo>
                  <a:lnTo>
                    <a:pt x="91884" y="13017"/>
                  </a:lnTo>
                  <a:lnTo>
                    <a:pt x="89344" y="8953"/>
                  </a:lnTo>
                  <a:lnTo>
                    <a:pt x="84759" y="5232"/>
                  </a:lnTo>
                  <a:lnTo>
                    <a:pt x="81038" y="3937"/>
                  </a:lnTo>
                  <a:lnTo>
                    <a:pt x="81038" y="26708"/>
                  </a:lnTo>
                  <a:lnTo>
                    <a:pt x="81038" y="36004"/>
                  </a:lnTo>
                  <a:lnTo>
                    <a:pt x="58318" y="52235"/>
                  </a:lnTo>
                  <a:lnTo>
                    <a:pt x="16103" y="52235"/>
                  </a:lnTo>
                  <a:lnTo>
                    <a:pt x="16103" y="13017"/>
                  </a:lnTo>
                  <a:lnTo>
                    <a:pt x="63906" y="13017"/>
                  </a:lnTo>
                  <a:lnTo>
                    <a:pt x="70523" y="14871"/>
                  </a:lnTo>
                  <a:lnTo>
                    <a:pt x="78994" y="21971"/>
                  </a:lnTo>
                  <a:lnTo>
                    <a:pt x="81038" y="26708"/>
                  </a:lnTo>
                  <a:lnTo>
                    <a:pt x="81038" y="3937"/>
                  </a:lnTo>
                  <a:lnTo>
                    <a:pt x="78994" y="3213"/>
                  </a:lnTo>
                  <a:lnTo>
                    <a:pt x="73406" y="1016"/>
                  </a:lnTo>
                  <a:lnTo>
                    <a:pt x="65100" y="0"/>
                  </a:lnTo>
                  <a:lnTo>
                    <a:pt x="0" y="0"/>
                  </a:lnTo>
                  <a:lnTo>
                    <a:pt x="0" y="118351"/>
                  </a:lnTo>
                  <a:lnTo>
                    <a:pt x="16103" y="118351"/>
                  </a:lnTo>
                  <a:lnTo>
                    <a:pt x="16103" y="65773"/>
                  </a:lnTo>
                  <a:lnTo>
                    <a:pt x="39166" y="65773"/>
                  </a:lnTo>
                  <a:lnTo>
                    <a:pt x="71196" y="93662"/>
                  </a:lnTo>
                  <a:lnTo>
                    <a:pt x="87477" y="118351"/>
                  </a:lnTo>
                  <a:lnTo>
                    <a:pt x="107823" y="118351"/>
                  </a:lnTo>
                  <a:close/>
                </a:path>
                <a:path w="461010" h="401319">
                  <a:moveTo>
                    <a:pt x="133248" y="0"/>
                  </a:moveTo>
                  <a:lnTo>
                    <a:pt x="116128" y="0"/>
                  </a:lnTo>
                  <a:lnTo>
                    <a:pt x="116128" y="19773"/>
                  </a:lnTo>
                  <a:lnTo>
                    <a:pt x="120027" y="41922"/>
                  </a:lnTo>
                  <a:lnTo>
                    <a:pt x="129184" y="41922"/>
                  </a:lnTo>
                  <a:lnTo>
                    <a:pt x="133248" y="19773"/>
                  </a:lnTo>
                  <a:lnTo>
                    <a:pt x="133248" y="0"/>
                  </a:lnTo>
                  <a:close/>
                </a:path>
                <a:path w="461010" h="401319">
                  <a:moveTo>
                    <a:pt x="348208" y="271526"/>
                  </a:moveTo>
                  <a:lnTo>
                    <a:pt x="151561" y="75234"/>
                  </a:lnTo>
                  <a:lnTo>
                    <a:pt x="146304" y="75234"/>
                  </a:lnTo>
                  <a:lnTo>
                    <a:pt x="140030" y="81661"/>
                  </a:lnTo>
                  <a:lnTo>
                    <a:pt x="140030" y="86728"/>
                  </a:lnTo>
                  <a:lnTo>
                    <a:pt x="336677" y="283032"/>
                  </a:lnTo>
                  <a:lnTo>
                    <a:pt x="341757" y="283032"/>
                  </a:lnTo>
                  <a:lnTo>
                    <a:pt x="348208" y="276606"/>
                  </a:lnTo>
                  <a:lnTo>
                    <a:pt x="348208" y="271526"/>
                  </a:lnTo>
                  <a:close/>
                </a:path>
                <a:path w="461010" h="401319">
                  <a:moveTo>
                    <a:pt x="460425" y="361480"/>
                  </a:moveTo>
                  <a:lnTo>
                    <a:pt x="444157" y="357593"/>
                  </a:lnTo>
                  <a:lnTo>
                    <a:pt x="442112" y="364604"/>
                  </a:lnTo>
                  <a:lnTo>
                    <a:pt x="439318" y="370674"/>
                  </a:lnTo>
                  <a:lnTo>
                    <a:pt x="435762" y="375831"/>
                  </a:lnTo>
                  <a:lnTo>
                    <a:pt x="431444" y="380072"/>
                  </a:lnTo>
                  <a:lnTo>
                    <a:pt x="425170" y="385152"/>
                  </a:lnTo>
                  <a:lnTo>
                    <a:pt x="417372" y="387692"/>
                  </a:lnTo>
                  <a:lnTo>
                    <a:pt x="400926" y="387692"/>
                  </a:lnTo>
                  <a:lnTo>
                    <a:pt x="371462" y="359371"/>
                  </a:lnTo>
                  <a:lnTo>
                    <a:pt x="368884" y="331050"/>
                  </a:lnTo>
                  <a:lnTo>
                    <a:pt x="370243" y="323443"/>
                  </a:lnTo>
                  <a:lnTo>
                    <a:pt x="375323" y="308724"/>
                  </a:lnTo>
                  <a:lnTo>
                    <a:pt x="379730" y="302983"/>
                  </a:lnTo>
                  <a:lnTo>
                    <a:pt x="392442" y="294182"/>
                  </a:lnTo>
                  <a:lnTo>
                    <a:pt x="400240" y="291985"/>
                  </a:lnTo>
                  <a:lnTo>
                    <a:pt x="417880" y="291985"/>
                  </a:lnTo>
                  <a:lnTo>
                    <a:pt x="424662" y="294017"/>
                  </a:lnTo>
                  <a:lnTo>
                    <a:pt x="435343" y="301802"/>
                  </a:lnTo>
                  <a:lnTo>
                    <a:pt x="439572" y="308051"/>
                  </a:lnTo>
                  <a:lnTo>
                    <a:pt x="442290" y="316674"/>
                  </a:lnTo>
                  <a:lnTo>
                    <a:pt x="458228" y="313118"/>
                  </a:lnTo>
                  <a:lnTo>
                    <a:pt x="426859" y="280898"/>
                  </a:lnTo>
                  <a:lnTo>
                    <a:pt x="409905" y="278638"/>
                  </a:lnTo>
                  <a:lnTo>
                    <a:pt x="402031" y="279082"/>
                  </a:lnTo>
                  <a:lnTo>
                    <a:pt x="363601" y="300164"/>
                  </a:lnTo>
                  <a:lnTo>
                    <a:pt x="352272" y="338988"/>
                  </a:lnTo>
                  <a:lnTo>
                    <a:pt x="352653" y="347332"/>
                  </a:lnTo>
                  <a:lnTo>
                    <a:pt x="366598" y="383717"/>
                  </a:lnTo>
                  <a:lnTo>
                    <a:pt x="409740" y="401040"/>
                  </a:lnTo>
                  <a:lnTo>
                    <a:pt x="418922" y="400405"/>
                  </a:lnTo>
                  <a:lnTo>
                    <a:pt x="453301" y="378472"/>
                  </a:lnTo>
                  <a:lnTo>
                    <a:pt x="460425" y="361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5342" y="2320527"/>
              <a:ext cx="165454" cy="1183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90962" y="1852358"/>
              <a:ext cx="977265" cy="554990"/>
            </a:xfrm>
            <a:custGeom>
              <a:avLst/>
              <a:gdLst/>
              <a:ahLst/>
              <a:cxnLst/>
              <a:rect l="l" t="t" r="r" b="b"/>
              <a:pathLst>
                <a:path w="977264" h="554989">
                  <a:moveTo>
                    <a:pt x="165963" y="320916"/>
                  </a:moveTo>
                  <a:lnTo>
                    <a:pt x="159689" y="314490"/>
                  </a:lnTo>
                  <a:lnTo>
                    <a:pt x="154609" y="314490"/>
                  </a:lnTo>
                  <a:lnTo>
                    <a:pt x="0" y="468515"/>
                  </a:lnTo>
                  <a:lnTo>
                    <a:pt x="0" y="473760"/>
                  </a:lnTo>
                  <a:lnTo>
                    <a:pt x="6451" y="480009"/>
                  </a:lnTo>
                  <a:lnTo>
                    <a:pt x="11531" y="480009"/>
                  </a:lnTo>
                  <a:lnTo>
                    <a:pt x="165963" y="325983"/>
                  </a:lnTo>
                  <a:lnTo>
                    <a:pt x="165963" y="320916"/>
                  </a:lnTo>
                  <a:close/>
                </a:path>
                <a:path w="977264" h="554989">
                  <a:moveTo>
                    <a:pt x="394144" y="413054"/>
                  </a:moveTo>
                  <a:lnTo>
                    <a:pt x="299554" y="318706"/>
                  </a:lnTo>
                  <a:lnTo>
                    <a:pt x="294462" y="318706"/>
                  </a:lnTo>
                  <a:lnTo>
                    <a:pt x="288023" y="325132"/>
                  </a:lnTo>
                  <a:lnTo>
                    <a:pt x="288023" y="330212"/>
                  </a:lnTo>
                  <a:lnTo>
                    <a:pt x="382612" y="424548"/>
                  </a:lnTo>
                  <a:lnTo>
                    <a:pt x="387870" y="424548"/>
                  </a:lnTo>
                  <a:lnTo>
                    <a:pt x="394144" y="418134"/>
                  </a:lnTo>
                  <a:lnTo>
                    <a:pt x="394144" y="413054"/>
                  </a:lnTo>
                  <a:close/>
                </a:path>
                <a:path w="977264" h="554989">
                  <a:moveTo>
                    <a:pt x="489242" y="108724"/>
                  </a:moveTo>
                  <a:lnTo>
                    <a:pt x="484835" y="100939"/>
                  </a:lnTo>
                  <a:lnTo>
                    <a:pt x="479755" y="99593"/>
                  </a:lnTo>
                  <a:lnTo>
                    <a:pt x="476021" y="101955"/>
                  </a:lnTo>
                  <a:lnTo>
                    <a:pt x="300913" y="202730"/>
                  </a:lnTo>
                  <a:lnTo>
                    <a:pt x="299554" y="207632"/>
                  </a:lnTo>
                  <a:lnTo>
                    <a:pt x="304126" y="215404"/>
                  </a:lnTo>
                  <a:lnTo>
                    <a:pt x="309041" y="216763"/>
                  </a:lnTo>
                  <a:lnTo>
                    <a:pt x="484162" y="115989"/>
                  </a:lnTo>
                  <a:lnTo>
                    <a:pt x="487895" y="113626"/>
                  </a:lnTo>
                  <a:lnTo>
                    <a:pt x="489242" y="108724"/>
                  </a:lnTo>
                  <a:close/>
                </a:path>
                <a:path w="977264" h="554989">
                  <a:moveTo>
                    <a:pt x="521462" y="554736"/>
                  </a:moveTo>
                  <a:lnTo>
                    <a:pt x="496023" y="516191"/>
                  </a:lnTo>
                  <a:lnTo>
                    <a:pt x="477037" y="500811"/>
                  </a:lnTo>
                  <a:lnTo>
                    <a:pt x="485267" y="499275"/>
                  </a:lnTo>
                  <a:lnTo>
                    <a:pt x="511454" y="477139"/>
                  </a:lnTo>
                  <a:lnTo>
                    <a:pt x="511454" y="462089"/>
                  </a:lnTo>
                  <a:lnTo>
                    <a:pt x="494842" y="440321"/>
                  </a:lnTo>
                  <a:lnTo>
                    <a:pt x="494842" y="463105"/>
                  </a:lnTo>
                  <a:lnTo>
                    <a:pt x="494842" y="472401"/>
                  </a:lnTo>
                  <a:lnTo>
                    <a:pt x="472122" y="488632"/>
                  </a:lnTo>
                  <a:lnTo>
                    <a:pt x="429920" y="488632"/>
                  </a:lnTo>
                  <a:lnTo>
                    <a:pt x="429920" y="449402"/>
                  </a:lnTo>
                  <a:lnTo>
                    <a:pt x="477723" y="449402"/>
                  </a:lnTo>
                  <a:lnTo>
                    <a:pt x="484327" y="451269"/>
                  </a:lnTo>
                  <a:lnTo>
                    <a:pt x="492810" y="458368"/>
                  </a:lnTo>
                  <a:lnTo>
                    <a:pt x="494842" y="463105"/>
                  </a:lnTo>
                  <a:lnTo>
                    <a:pt x="494842" y="440321"/>
                  </a:lnTo>
                  <a:lnTo>
                    <a:pt x="492810" y="439597"/>
                  </a:lnTo>
                  <a:lnTo>
                    <a:pt x="487210" y="437400"/>
                  </a:lnTo>
                  <a:lnTo>
                    <a:pt x="478904" y="436384"/>
                  </a:lnTo>
                  <a:lnTo>
                    <a:pt x="413804" y="436384"/>
                  </a:lnTo>
                  <a:lnTo>
                    <a:pt x="413804" y="554736"/>
                  </a:lnTo>
                  <a:lnTo>
                    <a:pt x="429920" y="554736"/>
                  </a:lnTo>
                  <a:lnTo>
                    <a:pt x="429920" y="502158"/>
                  </a:lnTo>
                  <a:lnTo>
                    <a:pt x="452805" y="502158"/>
                  </a:lnTo>
                  <a:lnTo>
                    <a:pt x="465010" y="505879"/>
                  </a:lnTo>
                  <a:lnTo>
                    <a:pt x="467550" y="507403"/>
                  </a:lnTo>
                  <a:lnTo>
                    <a:pt x="501116" y="554736"/>
                  </a:lnTo>
                  <a:lnTo>
                    <a:pt x="521462" y="554736"/>
                  </a:lnTo>
                  <a:close/>
                </a:path>
                <a:path w="977264" h="554989">
                  <a:moveTo>
                    <a:pt x="623176" y="61544"/>
                  </a:moveTo>
                  <a:lnTo>
                    <a:pt x="612076" y="23164"/>
                  </a:lnTo>
                  <a:lnTo>
                    <a:pt x="606552" y="16662"/>
                  </a:lnTo>
                  <a:lnTo>
                    <a:pt x="606552" y="61544"/>
                  </a:lnTo>
                  <a:lnTo>
                    <a:pt x="605802" y="72301"/>
                  </a:lnTo>
                  <a:lnTo>
                    <a:pt x="581190" y="106159"/>
                  </a:lnTo>
                  <a:lnTo>
                    <a:pt x="564515" y="109232"/>
                  </a:lnTo>
                  <a:lnTo>
                    <a:pt x="555967" y="108458"/>
                  </a:lnTo>
                  <a:lnTo>
                    <a:pt x="525818" y="82346"/>
                  </a:lnTo>
                  <a:lnTo>
                    <a:pt x="522808" y="63233"/>
                  </a:lnTo>
                  <a:lnTo>
                    <a:pt x="523608" y="50774"/>
                  </a:lnTo>
                  <a:lnTo>
                    <a:pt x="548817" y="16421"/>
                  </a:lnTo>
                  <a:lnTo>
                    <a:pt x="564857" y="13525"/>
                  </a:lnTo>
                  <a:lnTo>
                    <a:pt x="572820" y="13525"/>
                  </a:lnTo>
                  <a:lnTo>
                    <a:pt x="603694" y="41859"/>
                  </a:lnTo>
                  <a:lnTo>
                    <a:pt x="606552" y="61544"/>
                  </a:lnTo>
                  <a:lnTo>
                    <a:pt x="606552" y="16662"/>
                  </a:lnTo>
                  <a:lnTo>
                    <a:pt x="564680" y="0"/>
                  </a:lnTo>
                  <a:lnTo>
                    <a:pt x="552411" y="1117"/>
                  </a:lnTo>
                  <a:lnTo>
                    <a:pt x="515353" y="25908"/>
                  </a:lnTo>
                  <a:lnTo>
                    <a:pt x="506222" y="63233"/>
                  </a:lnTo>
                  <a:lnTo>
                    <a:pt x="506641" y="70637"/>
                  </a:lnTo>
                  <a:lnTo>
                    <a:pt x="527405" y="110197"/>
                  </a:lnTo>
                  <a:lnTo>
                    <a:pt x="564680" y="122580"/>
                  </a:lnTo>
                  <a:lnTo>
                    <a:pt x="572541" y="122135"/>
                  </a:lnTo>
                  <a:lnTo>
                    <a:pt x="611517" y="100507"/>
                  </a:lnTo>
                  <a:lnTo>
                    <a:pt x="622693" y="70332"/>
                  </a:lnTo>
                  <a:lnTo>
                    <a:pt x="623176" y="61544"/>
                  </a:lnTo>
                  <a:close/>
                </a:path>
                <a:path w="977264" h="554989">
                  <a:moveTo>
                    <a:pt x="758786" y="2197"/>
                  </a:moveTo>
                  <a:lnTo>
                    <a:pt x="736917" y="2197"/>
                  </a:lnTo>
                  <a:lnTo>
                    <a:pt x="707593" y="84543"/>
                  </a:lnTo>
                  <a:lnTo>
                    <a:pt x="701154" y="103644"/>
                  </a:lnTo>
                  <a:lnTo>
                    <a:pt x="666394" y="2197"/>
                  </a:lnTo>
                  <a:lnTo>
                    <a:pt x="641985" y="2197"/>
                  </a:lnTo>
                  <a:lnTo>
                    <a:pt x="641985" y="120561"/>
                  </a:lnTo>
                  <a:lnTo>
                    <a:pt x="657580" y="120561"/>
                  </a:lnTo>
                  <a:lnTo>
                    <a:pt x="657580" y="19786"/>
                  </a:lnTo>
                  <a:lnTo>
                    <a:pt x="693013" y="120561"/>
                  </a:lnTo>
                  <a:lnTo>
                    <a:pt x="707593" y="120561"/>
                  </a:lnTo>
                  <a:lnTo>
                    <a:pt x="743191" y="21475"/>
                  </a:lnTo>
                  <a:lnTo>
                    <a:pt x="743191" y="120561"/>
                  </a:lnTo>
                  <a:lnTo>
                    <a:pt x="758786" y="120561"/>
                  </a:lnTo>
                  <a:lnTo>
                    <a:pt x="758786" y="2197"/>
                  </a:lnTo>
                  <a:close/>
                </a:path>
                <a:path w="977264" h="554989">
                  <a:moveTo>
                    <a:pt x="853554" y="34836"/>
                  </a:moveTo>
                  <a:lnTo>
                    <a:pt x="839825" y="34836"/>
                  </a:lnTo>
                  <a:lnTo>
                    <a:pt x="839825" y="45148"/>
                  </a:lnTo>
                  <a:lnTo>
                    <a:pt x="839647" y="44983"/>
                  </a:lnTo>
                  <a:lnTo>
                    <a:pt x="839647" y="87757"/>
                  </a:lnTo>
                  <a:lnTo>
                    <a:pt x="837272" y="95707"/>
                  </a:lnTo>
                  <a:lnTo>
                    <a:pt x="827951" y="106019"/>
                  </a:lnTo>
                  <a:lnTo>
                    <a:pt x="822185" y="108546"/>
                  </a:lnTo>
                  <a:lnTo>
                    <a:pt x="808291" y="108546"/>
                  </a:lnTo>
                  <a:lnTo>
                    <a:pt x="790994" y="65773"/>
                  </a:lnTo>
                  <a:lnTo>
                    <a:pt x="793369" y="58000"/>
                  </a:lnTo>
                  <a:lnTo>
                    <a:pt x="797953" y="52755"/>
                  </a:lnTo>
                  <a:lnTo>
                    <a:pt x="802690" y="47510"/>
                  </a:lnTo>
                  <a:lnTo>
                    <a:pt x="808291" y="44983"/>
                  </a:lnTo>
                  <a:lnTo>
                    <a:pt x="821855" y="44983"/>
                  </a:lnTo>
                  <a:lnTo>
                    <a:pt x="827620" y="47510"/>
                  </a:lnTo>
                  <a:lnTo>
                    <a:pt x="837107" y="58331"/>
                  </a:lnTo>
                  <a:lnTo>
                    <a:pt x="839546" y="65773"/>
                  </a:lnTo>
                  <a:lnTo>
                    <a:pt x="839647" y="87757"/>
                  </a:lnTo>
                  <a:lnTo>
                    <a:pt x="839647" y="44983"/>
                  </a:lnTo>
                  <a:lnTo>
                    <a:pt x="834390" y="39814"/>
                  </a:lnTo>
                  <a:lnTo>
                    <a:pt x="828255" y="35991"/>
                  </a:lnTo>
                  <a:lnTo>
                    <a:pt x="821423" y="33667"/>
                  </a:lnTo>
                  <a:lnTo>
                    <a:pt x="813879" y="32804"/>
                  </a:lnTo>
                  <a:lnTo>
                    <a:pt x="806081" y="32969"/>
                  </a:lnTo>
                  <a:lnTo>
                    <a:pt x="777100" y="61544"/>
                  </a:lnTo>
                  <a:lnTo>
                    <a:pt x="775576" y="68986"/>
                  </a:lnTo>
                  <a:lnTo>
                    <a:pt x="775576" y="77266"/>
                  </a:lnTo>
                  <a:lnTo>
                    <a:pt x="791070" y="113423"/>
                  </a:lnTo>
                  <a:lnTo>
                    <a:pt x="813879" y="120561"/>
                  </a:lnTo>
                  <a:lnTo>
                    <a:pt x="820864" y="119862"/>
                  </a:lnTo>
                  <a:lnTo>
                    <a:pt x="827303" y="117767"/>
                  </a:lnTo>
                  <a:lnTo>
                    <a:pt x="833120" y="114274"/>
                  </a:lnTo>
                  <a:lnTo>
                    <a:pt x="838301" y="109397"/>
                  </a:lnTo>
                  <a:lnTo>
                    <a:pt x="838390" y="119761"/>
                  </a:lnTo>
                  <a:lnTo>
                    <a:pt x="820496" y="143383"/>
                  </a:lnTo>
                  <a:lnTo>
                    <a:pt x="807097" y="143383"/>
                  </a:lnTo>
                  <a:lnTo>
                    <a:pt x="802017" y="142024"/>
                  </a:lnTo>
                  <a:lnTo>
                    <a:pt x="798283" y="139319"/>
                  </a:lnTo>
                  <a:lnTo>
                    <a:pt x="795401" y="137464"/>
                  </a:lnTo>
                  <a:lnTo>
                    <a:pt x="793711" y="134251"/>
                  </a:lnTo>
                  <a:lnTo>
                    <a:pt x="793203" y="129857"/>
                  </a:lnTo>
                  <a:lnTo>
                    <a:pt x="778459" y="127660"/>
                  </a:lnTo>
                  <a:lnTo>
                    <a:pt x="806018" y="154965"/>
                  </a:lnTo>
                  <a:lnTo>
                    <a:pt x="813549" y="155384"/>
                  </a:lnTo>
                  <a:lnTo>
                    <a:pt x="822528" y="155384"/>
                  </a:lnTo>
                  <a:lnTo>
                    <a:pt x="852538" y="126174"/>
                  </a:lnTo>
                  <a:lnTo>
                    <a:pt x="853554" y="108546"/>
                  </a:lnTo>
                  <a:lnTo>
                    <a:pt x="853554" y="45148"/>
                  </a:lnTo>
                  <a:lnTo>
                    <a:pt x="853554" y="34836"/>
                  </a:lnTo>
                  <a:close/>
                </a:path>
                <a:path w="977264" h="554989">
                  <a:moveTo>
                    <a:pt x="976960" y="120561"/>
                  </a:moveTo>
                  <a:lnTo>
                    <a:pt x="930681" y="58000"/>
                  </a:lnTo>
                  <a:lnTo>
                    <a:pt x="973569" y="2197"/>
                  </a:lnTo>
                  <a:lnTo>
                    <a:pt x="956119" y="2197"/>
                  </a:lnTo>
                  <a:lnTo>
                    <a:pt x="924407" y="42786"/>
                  </a:lnTo>
                  <a:lnTo>
                    <a:pt x="921702" y="47180"/>
                  </a:lnTo>
                  <a:lnTo>
                    <a:pt x="919835" y="43789"/>
                  </a:lnTo>
                  <a:lnTo>
                    <a:pt x="889660" y="2197"/>
                  </a:lnTo>
                  <a:lnTo>
                    <a:pt x="870508" y="2197"/>
                  </a:lnTo>
                  <a:lnTo>
                    <a:pt x="912202" y="58839"/>
                  </a:lnTo>
                  <a:lnTo>
                    <a:pt x="864908" y="120561"/>
                  </a:lnTo>
                  <a:lnTo>
                    <a:pt x="884237" y="120561"/>
                  </a:lnTo>
                  <a:lnTo>
                    <a:pt x="914920" y="79298"/>
                  </a:lnTo>
                  <a:lnTo>
                    <a:pt x="920851" y="70510"/>
                  </a:lnTo>
                  <a:lnTo>
                    <a:pt x="922718" y="73380"/>
                  </a:lnTo>
                  <a:lnTo>
                    <a:pt x="956957" y="120561"/>
                  </a:lnTo>
                  <a:lnTo>
                    <a:pt x="976960" y="120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3630" y="1650304"/>
              <a:ext cx="155900" cy="91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8553" y="1689875"/>
              <a:ext cx="127635" cy="64135"/>
            </a:xfrm>
            <a:custGeom>
              <a:avLst/>
              <a:gdLst/>
              <a:ahLst/>
              <a:cxnLst/>
              <a:rect l="l" t="t" r="r" b="b"/>
              <a:pathLst>
                <a:path w="127635" h="64135">
                  <a:moveTo>
                    <a:pt x="0" y="63572"/>
                  </a:moveTo>
                  <a:lnTo>
                    <a:pt x="5000" y="38874"/>
                  </a:lnTo>
                  <a:lnTo>
                    <a:pt x="18647" y="18661"/>
                  </a:lnTo>
                  <a:lnTo>
                    <a:pt x="38905" y="5011"/>
                  </a:lnTo>
                  <a:lnTo>
                    <a:pt x="63740" y="0"/>
                  </a:lnTo>
                  <a:lnTo>
                    <a:pt x="88504" y="5011"/>
                  </a:lnTo>
                  <a:lnTo>
                    <a:pt x="108770" y="18661"/>
                  </a:lnTo>
                  <a:lnTo>
                    <a:pt x="122456" y="38874"/>
                  </a:lnTo>
                  <a:lnTo>
                    <a:pt x="127481" y="63572"/>
                  </a:lnTo>
                </a:path>
              </a:pathLst>
            </a:custGeom>
            <a:ln w="28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7033" y="1752095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4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4999" y="1746008"/>
              <a:ext cx="73660" cy="14604"/>
            </a:xfrm>
            <a:custGeom>
              <a:avLst/>
              <a:gdLst/>
              <a:ahLst/>
              <a:cxnLst/>
              <a:rect l="l" t="t" r="r" b="b"/>
              <a:pathLst>
                <a:path w="73660" h="14605">
                  <a:moveTo>
                    <a:pt x="73461" y="0"/>
                  </a:moveTo>
                  <a:lnTo>
                    <a:pt x="0" y="0"/>
                  </a:lnTo>
                  <a:lnTo>
                    <a:pt x="0" y="14202"/>
                  </a:lnTo>
                  <a:lnTo>
                    <a:pt x="73461" y="14202"/>
                  </a:lnTo>
                  <a:lnTo>
                    <a:pt x="734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0768" y="1718449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1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04665" y="1716364"/>
              <a:ext cx="14604" cy="73660"/>
            </a:xfrm>
            <a:custGeom>
              <a:avLst/>
              <a:gdLst/>
              <a:ahLst/>
              <a:cxnLst/>
              <a:rect l="l" t="t" r="r" b="b"/>
              <a:pathLst>
                <a:path w="14604" h="73660">
                  <a:moveTo>
                    <a:pt x="14239" y="0"/>
                  </a:moveTo>
                  <a:lnTo>
                    <a:pt x="0" y="0"/>
                  </a:lnTo>
                  <a:lnTo>
                    <a:pt x="0" y="73265"/>
                  </a:lnTo>
                  <a:lnTo>
                    <a:pt x="14239" y="73265"/>
                  </a:lnTo>
                  <a:lnTo>
                    <a:pt x="14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056783" y="2093627"/>
            <a:ext cx="1115695" cy="103505"/>
            <a:chOff x="5056783" y="2093627"/>
            <a:chExt cx="1115695" cy="103505"/>
          </a:xfrm>
        </p:grpSpPr>
        <p:sp>
          <p:nvSpPr>
            <p:cNvPr id="25" name="object 25"/>
            <p:cNvSpPr/>
            <p:nvPr/>
          </p:nvSpPr>
          <p:spPr>
            <a:xfrm>
              <a:off x="5056771" y="2138095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840" y="0"/>
                  </a:moveTo>
                  <a:lnTo>
                    <a:pt x="0" y="0"/>
                  </a:lnTo>
                  <a:lnTo>
                    <a:pt x="0" y="16230"/>
                  </a:lnTo>
                  <a:lnTo>
                    <a:pt x="959840" y="16230"/>
                  </a:lnTo>
                  <a:lnTo>
                    <a:pt x="959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7126" y="2093627"/>
              <a:ext cx="184780" cy="1031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111031" y="1675665"/>
            <a:ext cx="660400" cy="335915"/>
            <a:chOff x="5111031" y="1675665"/>
            <a:chExt cx="660400" cy="335915"/>
          </a:xfrm>
        </p:grpSpPr>
        <p:sp>
          <p:nvSpPr>
            <p:cNvPr id="28" name="object 28"/>
            <p:cNvSpPr/>
            <p:nvPr/>
          </p:nvSpPr>
          <p:spPr>
            <a:xfrm>
              <a:off x="5111026" y="1824799"/>
              <a:ext cx="567690" cy="186690"/>
            </a:xfrm>
            <a:custGeom>
              <a:avLst/>
              <a:gdLst/>
              <a:ahLst/>
              <a:cxnLst/>
              <a:rect l="l" t="t" r="r" b="b"/>
              <a:pathLst>
                <a:path w="567689" h="186689">
                  <a:moveTo>
                    <a:pt x="139344" y="6426"/>
                  </a:moveTo>
                  <a:lnTo>
                    <a:pt x="81711" y="6426"/>
                  </a:lnTo>
                  <a:lnTo>
                    <a:pt x="81711" y="9982"/>
                  </a:lnTo>
                  <a:lnTo>
                    <a:pt x="89674" y="9982"/>
                  </a:lnTo>
                  <a:lnTo>
                    <a:pt x="92722" y="10655"/>
                  </a:lnTo>
                  <a:lnTo>
                    <a:pt x="97637" y="13360"/>
                  </a:lnTo>
                  <a:lnTo>
                    <a:pt x="98996" y="14719"/>
                  </a:lnTo>
                  <a:lnTo>
                    <a:pt x="100520" y="18427"/>
                  </a:lnTo>
                  <a:lnTo>
                    <a:pt x="101028" y="22834"/>
                  </a:lnTo>
                  <a:lnTo>
                    <a:pt x="101028" y="66789"/>
                  </a:lnTo>
                  <a:lnTo>
                    <a:pt x="38481" y="66789"/>
                  </a:lnTo>
                  <a:lnTo>
                    <a:pt x="38481" y="23164"/>
                  </a:lnTo>
                  <a:lnTo>
                    <a:pt x="49669" y="9982"/>
                  </a:lnTo>
                  <a:lnTo>
                    <a:pt x="57810" y="9982"/>
                  </a:lnTo>
                  <a:lnTo>
                    <a:pt x="57810" y="6426"/>
                  </a:lnTo>
                  <a:lnTo>
                    <a:pt x="0" y="6426"/>
                  </a:lnTo>
                  <a:lnTo>
                    <a:pt x="0" y="9982"/>
                  </a:lnTo>
                  <a:lnTo>
                    <a:pt x="7962" y="9982"/>
                  </a:lnTo>
                  <a:lnTo>
                    <a:pt x="11023" y="10655"/>
                  </a:lnTo>
                  <a:lnTo>
                    <a:pt x="16103" y="13360"/>
                  </a:lnTo>
                  <a:lnTo>
                    <a:pt x="17462" y="14719"/>
                  </a:lnTo>
                  <a:lnTo>
                    <a:pt x="17970" y="16408"/>
                  </a:lnTo>
                  <a:lnTo>
                    <a:pt x="18986" y="18427"/>
                  </a:lnTo>
                  <a:lnTo>
                    <a:pt x="19329" y="22834"/>
                  </a:lnTo>
                  <a:lnTo>
                    <a:pt x="19329" y="121564"/>
                  </a:lnTo>
                  <a:lnTo>
                    <a:pt x="18478" y="126479"/>
                  </a:lnTo>
                  <a:lnTo>
                    <a:pt x="14401" y="131711"/>
                  </a:lnTo>
                  <a:lnTo>
                    <a:pt x="10337" y="133235"/>
                  </a:lnTo>
                  <a:lnTo>
                    <a:pt x="0" y="133235"/>
                  </a:lnTo>
                  <a:lnTo>
                    <a:pt x="0" y="136791"/>
                  </a:lnTo>
                  <a:lnTo>
                    <a:pt x="57810" y="136791"/>
                  </a:lnTo>
                  <a:lnTo>
                    <a:pt x="57810" y="133235"/>
                  </a:lnTo>
                  <a:lnTo>
                    <a:pt x="49669" y="133235"/>
                  </a:lnTo>
                  <a:lnTo>
                    <a:pt x="46786" y="132384"/>
                  </a:lnTo>
                  <a:lnTo>
                    <a:pt x="41706" y="129679"/>
                  </a:lnTo>
                  <a:lnTo>
                    <a:pt x="40347" y="128333"/>
                  </a:lnTo>
                  <a:lnTo>
                    <a:pt x="38823" y="124612"/>
                  </a:lnTo>
                  <a:lnTo>
                    <a:pt x="38481" y="120218"/>
                  </a:lnTo>
                  <a:lnTo>
                    <a:pt x="38481" y="73888"/>
                  </a:lnTo>
                  <a:lnTo>
                    <a:pt x="101028" y="73888"/>
                  </a:lnTo>
                  <a:lnTo>
                    <a:pt x="101028" y="121564"/>
                  </a:lnTo>
                  <a:lnTo>
                    <a:pt x="100190" y="126479"/>
                  </a:lnTo>
                  <a:lnTo>
                    <a:pt x="95948" y="131711"/>
                  </a:lnTo>
                  <a:lnTo>
                    <a:pt x="92049" y="133235"/>
                  </a:lnTo>
                  <a:lnTo>
                    <a:pt x="81711" y="133235"/>
                  </a:lnTo>
                  <a:lnTo>
                    <a:pt x="81711" y="136791"/>
                  </a:lnTo>
                  <a:lnTo>
                    <a:pt x="139344" y="136791"/>
                  </a:lnTo>
                  <a:lnTo>
                    <a:pt x="139344" y="133235"/>
                  </a:lnTo>
                  <a:lnTo>
                    <a:pt x="131381" y="133235"/>
                  </a:lnTo>
                  <a:lnTo>
                    <a:pt x="128333" y="132384"/>
                  </a:lnTo>
                  <a:lnTo>
                    <a:pt x="123405" y="129679"/>
                  </a:lnTo>
                  <a:lnTo>
                    <a:pt x="122059" y="128333"/>
                  </a:lnTo>
                  <a:lnTo>
                    <a:pt x="120523" y="124612"/>
                  </a:lnTo>
                  <a:lnTo>
                    <a:pt x="120015" y="120218"/>
                  </a:lnTo>
                  <a:lnTo>
                    <a:pt x="120015" y="23164"/>
                  </a:lnTo>
                  <a:lnTo>
                    <a:pt x="131381" y="9982"/>
                  </a:lnTo>
                  <a:lnTo>
                    <a:pt x="139344" y="9982"/>
                  </a:lnTo>
                  <a:lnTo>
                    <a:pt x="139344" y="6426"/>
                  </a:lnTo>
                  <a:close/>
                </a:path>
                <a:path w="567689" h="186689">
                  <a:moveTo>
                    <a:pt x="212915" y="167894"/>
                  </a:moveTo>
                  <a:lnTo>
                    <a:pt x="210210" y="167894"/>
                  </a:lnTo>
                  <a:lnTo>
                    <a:pt x="208851" y="170091"/>
                  </a:lnTo>
                  <a:lnTo>
                    <a:pt x="207327" y="171780"/>
                  </a:lnTo>
                  <a:lnTo>
                    <a:pt x="203936" y="174155"/>
                  </a:lnTo>
                  <a:lnTo>
                    <a:pt x="201904" y="174828"/>
                  </a:lnTo>
                  <a:lnTo>
                    <a:pt x="197662" y="175679"/>
                  </a:lnTo>
                  <a:lnTo>
                    <a:pt x="162229" y="175844"/>
                  </a:lnTo>
                  <a:lnTo>
                    <a:pt x="165404" y="172834"/>
                  </a:lnTo>
                  <a:lnTo>
                    <a:pt x="191071" y="145796"/>
                  </a:lnTo>
                  <a:lnTo>
                    <a:pt x="195961" y="139598"/>
                  </a:lnTo>
                  <a:lnTo>
                    <a:pt x="199974" y="133553"/>
                  </a:lnTo>
                  <a:lnTo>
                    <a:pt x="205460" y="122758"/>
                  </a:lnTo>
                  <a:lnTo>
                    <a:pt x="206641" y="117678"/>
                  </a:lnTo>
                  <a:lnTo>
                    <a:pt x="206641" y="106019"/>
                  </a:lnTo>
                  <a:lnTo>
                    <a:pt x="203936" y="99923"/>
                  </a:lnTo>
                  <a:lnTo>
                    <a:pt x="193090" y="89789"/>
                  </a:lnTo>
                  <a:lnTo>
                    <a:pt x="186309" y="87249"/>
                  </a:lnTo>
                  <a:lnTo>
                    <a:pt x="170370" y="87249"/>
                  </a:lnTo>
                  <a:lnTo>
                    <a:pt x="164096" y="89611"/>
                  </a:lnTo>
                  <a:lnTo>
                    <a:pt x="153758" y="99085"/>
                  </a:lnTo>
                  <a:lnTo>
                    <a:pt x="150698" y="105841"/>
                  </a:lnTo>
                  <a:lnTo>
                    <a:pt x="149352" y="114808"/>
                  </a:lnTo>
                  <a:lnTo>
                    <a:pt x="152057" y="114808"/>
                  </a:lnTo>
                  <a:lnTo>
                    <a:pt x="154089" y="109397"/>
                  </a:lnTo>
                  <a:lnTo>
                    <a:pt x="156972" y="105168"/>
                  </a:lnTo>
                  <a:lnTo>
                    <a:pt x="164769" y="99593"/>
                  </a:lnTo>
                  <a:lnTo>
                    <a:pt x="169176" y="98234"/>
                  </a:lnTo>
                  <a:lnTo>
                    <a:pt x="179527" y="98234"/>
                  </a:lnTo>
                  <a:lnTo>
                    <a:pt x="184264" y="100266"/>
                  </a:lnTo>
                  <a:lnTo>
                    <a:pt x="192062" y="108216"/>
                  </a:lnTo>
                  <a:lnTo>
                    <a:pt x="194106" y="113284"/>
                  </a:lnTo>
                  <a:lnTo>
                    <a:pt x="194106" y="119367"/>
                  </a:lnTo>
                  <a:lnTo>
                    <a:pt x="177101" y="154114"/>
                  </a:lnTo>
                  <a:lnTo>
                    <a:pt x="146469" y="183959"/>
                  </a:lnTo>
                  <a:lnTo>
                    <a:pt x="146469" y="186664"/>
                  </a:lnTo>
                  <a:lnTo>
                    <a:pt x="205803" y="186664"/>
                  </a:lnTo>
                  <a:lnTo>
                    <a:pt x="212915" y="167894"/>
                  </a:lnTo>
                  <a:close/>
                </a:path>
                <a:path w="567689" h="186689">
                  <a:moveTo>
                    <a:pt x="358521" y="70675"/>
                  </a:moveTo>
                  <a:lnTo>
                    <a:pt x="347738" y="32905"/>
                  </a:lnTo>
                  <a:lnTo>
                    <a:pt x="335826" y="19685"/>
                  </a:lnTo>
                  <a:lnTo>
                    <a:pt x="335826" y="73380"/>
                  </a:lnTo>
                  <a:lnTo>
                    <a:pt x="335064" y="87807"/>
                  </a:lnTo>
                  <a:lnTo>
                    <a:pt x="316826" y="124841"/>
                  </a:lnTo>
                  <a:lnTo>
                    <a:pt x="292087" y="132892"/>
                  </a:lnTo>
                  <a:lnTo>
                    <a:pt x="283629" y="132080"/>
                  </a:lnTo>
                  <a:lnTo>
                    <a:pt x="252907" y="98958"/>
                  </a:lnTo>
                  <a:lnTo>
                    <a:pt x="249364" y="70675"/>
                  </a:lnTo>
                  <a:lnTo>
                    <a:pt x="250228" y="56032"/>
                  </a:lnTo>
                  <a:lnTo>
                    <a:pt x="269011" y="17665"/>
                  </a:lnTo>
                  <a:lnTo>
                    <a:pt x="292087" y="10312"/>
                  </a:lnTo>
                  <a:lnTo>
                    <a:pt x="301142" y="11137"/>
                  </a:lnTo>
                  <a:lnTo>
                    <a:pt x="332409" y="44196"/>
                  </a:lnTo>
                  <a:lnTo>
                    <a:pt x="335826" y="73380"/>
                  </a:lnTo>
                  <a:lnTo>
                    <a:pt x="335826" y="19685"/>
                  </a:lnTo>
                  <a:lnTo>
                    <a:pt x="329311" y="14224"/>
                  </a:lnTo>
                  <a:lnTo>
                    <a:pt x="322211" y="10312"/>
                  </a:lnTo>
                  <a:lnTo>
                    <a:pt x="318389" y="8204"/>
                  </a:lnTo>
                  <a:lnTo>
                    <a:pt x="306603" y="4584"/>
                  </a:lnTo>
                  <a:lnTo>
                    <a:pt x="293954" y="3390"/>
                  </a:lnTo>
                  <a:lnTo>
                    <a:pt x="281203" y="4432"/>
                  </a:lnTo>
                  <a:lnTo>
                    <a:pt x="238950" y="30949"/>
                  </a:lnTo>
                  <a:lnTo>
                    <a:pt x="226656" y="71018"/>
                  </a:lnTo>
                  <a:lnTo>
                    <a:pt x="227787" y="85051"/>
                  </a:lnTo>
                  <a:lnTo>
                    <a:pt x="245643" y="120561"/>
                  </a:lnTo>
                  <a:lnTo>
                    <a:pt x="292252" y="139827"/>
                  </a:lnTo>
                  <a:lnTo>
                    <a:pt x="305574" y="138595"/>
                  </a:lnTo>
                  <a:lnTo>
                    <a:pt x="317830" y="134899"/>
                  </a:lnTo>
                  <a:lnTo>
                    <a:pt x="321500" y="132892"/>
                  </a:lnTo>
                  <a:lnTo>
                    <a:pt x="329044" y="128778"/>
                  </a:lnTo>
                  <a:lnTo>
                    <a:pt x="353707" y="98005"/>
                  </a:lnTo>
                  <a:lnTo>
                    <a:pt x="358521" y="71018"/>
                  </a:lnTo>
                  <a:lnTo>
                    <a:pt x="358521" y="70675"/>
                  </a:lnTo>
                  <a:close/>
                </a:path>
                <a:path w="567689" h="186689">
                  <a:moveTo>
                    <a:pt x="423125" y="0"/>
                  </a:moveTo>
                  <a:lnTo>
                    <a:pt x="415163" y="0"/>
                  </a:lnTo>
                  <a:lnTo>
                    <a:pt x="366509" y="139496"/>
                  </a:lnTo>
                  <a:lnTo>
                    <a:pt x="374307" y="139496"/>
                  </a:lnTo>
                  <a:lnTo>
                    <a:pt x="423125" y="0"/>
                  </a:lnTo>
                  <a:close/>
                </a:path>
                <a:path w="567689" h="186689">
                  <a:moveTo>
                    <a:pt x="567397" y="6426"/>
                  </a:moveTo>
                  <a:lnTo>
                    <a:pt x="509752" y="6426"/>
                  </a:lnTo>
                  <a:lnTo>
                    <a:pt x="509752" y="9982"/>
                  </a:lnTo>
                  <a:lnTo>
                    <a:pt x="517715" y="9982"/>
                  </a:lnTo>
                  <a:lnTo>
                    <a:pt x="520776" y="10655"/>
                  </a:lnTo>
                  <a:lnTo>
                    <a:pt x="525691" y="13360"/>
                  </a:lnTo>
                  <a:lnTo>
                    <a:pt x="527050" y="14719"/>
                  </a:lnTo>
                  <a:lnTo>
                    <a:pt x="528574" y="18427"/>
                  </a:lnTo>
                  <a:lnTo>
                    <a:pt x="529082" y="22834"/>
                  </a:lnTo>
                  <a:lnTo>
                    <a:pt x="529082" y="66789"/>
                  </a:lnTo>
                  <a:lnTo>
                    <a:pt x="466521" y="66789"/>
                  </a:lnTo>
                  <a:lnTo>
                    <a:pt x="466521" y="23164"/>
                  </a:lnTo>
                  <a:lnTo>
                    <a:pt x="477710" y="9982"/>
                  </a:lnTo>
                  <a:lnTo>
                    <a:pt x="485851" y="9982"/>
                  </a:lnTo>
                  <a:lnTo>
                    <a:pt x="485851" y="6426"/>
                  </a:lnTo>
                  <a:lnTo>
                    <a:pt x="428040" y="6426"/>
                  </a:lnTo>
                  <a:lnTo>
                    <a:pt x="428040" y="9982"/>
                  </a:lnTo>
                  <a:lnTo>
                    <a:pt x="436016" y="9982"/>
                  </a:lnTo>
                  <a:lnTo>
                    <a:pt x="439064" y="10655"/>
                  </a:lnTo>
                  <a:lnTo>
                    <a:pt x="444144" y="13360"/>
                  </a:lnTo>
                  <a:lnTo>
                    <a:pt x="445503" y="14719"/>
                  </a:lnTo>
                  <a:lnTo>
                    <a:pt x="446011" y="16408"/>
                  </a:lnTo>
                  <a:lnTo>
                    <a:pt x="447027" y="18427"/>
                  </a:lnTo>
                  <a:lnTo>
                    <a:pt x="447370" y="22834"/>
                  </a:lnTo>
                  <a:lnTo>
                    <a:pt x="447370" y="121564"/>
                  </a:lnTo>
                  <a:lnTo>
                    <a:pt x="446519" y="126479"/>
                  </a:lnTo>
                  <a:lnTo>
                    <a:pt x="442455" y="131711"/>
                  </a:lnTo>
                  <a:lnTo>
                    <a:pt x="438391" y="133235"/>
                  </a:lnTo>
                  <a:lnTo>
                    <a:pt x="428040" y="133235"/>
                  </a:lnTo>
                  <a:lnTo>
                    <a:pt x="428040" y="136791"/>
                  </a:lnTo>
                  <a:lnTo>
                    <a:pt x="485851" y="136791"/>
                  </a:lnTo>
                  <a:lnTo>
                    <a:pt x="485851" y="133235"/>
                  </a:lnTo>
                  <a:lnTo>
                    <a:pt x="477710" y="133235"/>
                  </a:lnTo>
                  <a:lnTo>
                    <a:pt x="474827" y="132384"/>
                  </a:lnTo>
                  <a:lnTo>
                    <a:pt x="469747" y="129679"/>
                  </a:lnTo>
                  <a:lnTo>
                    <a:pt x="468388" y="128333"/>
                  </a:lnTo>
                  <a:lnTo>
                    <a:pt x="466864" y="124612"/>
                  </a:lnTo>
                  <a:lnTo>
                    <a:pt x="466521" y="120218"/>
                  </a:lnTo>
                  <a:lnTo>
                    <a:pt x="466521" y="73888"/>
                  </a:lnTo>
                  <a:lnTo>
                    <a:pt x="529082" y="73888"/>
                  </a:lnTo>
                  <a:lnTo>
                    <a:pt x="529082" y="121564"/>
                  </a:lnTo>
                  <a:lnTo>
                    <a:pt x="528231" y="126479"/>
                  </a:lnTo>
                  <a:lnTo>
                    <a:pt x="523989" y="131711"/>
                  </a:lnTo>
                  <a:lnTo>
                    <a:pt x="520090" y="133235"/>
                  </a:lnTo>
                  <a:lnTo>
                    <a:pt x="509752" y="133235"/>
                  </a:lnTo>
                  <a:lnTo>
                    <a:pt x="509752" y="136791"/>
                  </a:lnTo>
                  <a:lnTo>
                    <a:pt x="567397" y="136791"/>
                  </a:lnTo>
                  <a:lnTo>
                    <a:pt x="567397" y="133235"/>
                  </a:lnTo>
                  <a:lnTo>
                    <a:pt x="559422" y="133235"/>
                  </a:lnTo>
                  <a:lnTo>
                    <a:pt x="556374" y="132384"/>
                  </a:lnTo>
                  <a:lnTo>
                    <a:pt x="551459" y="129679"/>
                  </a:lnTo>
                  <a:lnTo>
                    <a:pt x="550100" y="128333"/>
                  </a:lnTo>
                  <a:lnTo>
                    <a:pt x="548576" y="124612"/>
                  </a:lnTo>
                  <a:lnTo>
                    <a:pt x="548068" y="120218"/>
                  </a:lnTo>
                  <a:lnTo>
                    <a:pt x="548068" y="23164"/>
                  </a:lnTo>
                  <a:lnTo>
                    <a:pt x="559422" y="9982"/>
                  </a:lnTo>
                  <a:lnTo>
                    <a:pt x="567397" y="9982"/>
                  </a:lnTo>
                  <a:lnTo>
                    <a:pt x="567397" y="6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5053" y="1675665"/>
              <a:ext cx="155900" cy="1139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530278" y="1716758"/>
            <a:ext cx="927735" cy="713105"/>
            <a:chOff x="6530278" y="1716758"/>
            <a:chExt cx="927735" cy="713105"/>
          </a:xfrm>
        </p:grpSpPr>
        <p:sp>
          <p:nvSpPr>
            <p:cNvPr id="31" name="object 31"/>
            <p:cNvSpPr/>
            <p:nvPr/>
          </p:nvSpPr>
          <p:spPr>
            <a:xfrm>
              <a:off x="6556210" y="1759203"/>
              <a:ext cx="461009" cy="401320"/>
            </a:xfrm>
            <a:custGeom>
              <a:avLst/>
              <a:gdLst/>
              <a:ahLst/>
              <a:cxnLst/>
              <a:rect l="l" t="t" r="r" b="b"/>
              <a:pathLst>
                <a:path w="461009" h="401319">
                  <a:moveTo>
                    <a:pt x="107810" y="118516"/>
                  </a:moveTo>
                  <a:lnTo>
                    <a:pt x="86626" y="86233"/>
                  </a:lnTo>
                  <a:lnTo>
                    <a:pt x="82384" y="79971"/>
                  </a:lnTo>
                  <a:lnTo>
                    <a:pt x="77812" y="74726"/>
                  </a:lnTo>
                  <a:lnTo>
                    <a:pt x="73063" y="70497"/>
                  </a:lnTo>
                  <a:lnTo>
                    <a:pt x="70853" y="68478"/>
                  </a:lnTo>
                  <a:lnTo>
                    <a:pt x="67640" y="66611"/>
                  </a:lnTo>
                  <a:lnTo>
                    <a:pt x="66230" y="65938"/>
                  </a:lnTo>
                  <a:lnTo>
                    <a:pt x="63398" y="64579"/>
                  </a:lnTo>
                  <a:lnTo>
                    <a:pt x="97815" y="40741"/>
                  </a:lnTo>
                  <a:lnTo>
                    <a:pt x="97815" y="25869"/>
                  </a:lnTo>
                  <a:lnTo>
                    <a:pt x="81203" y="4013"/>
                  </a:lnTo>
                  <a:lnTo>
                    <a:pt x="81203" y="26708"/>
                  </a:lnTo>
                  <a:lnTo>
                    <a:pt x="81203" y="36182"/>
                  </a:lnTo>
                  <a:lnTo>
                    <a:pt x="68313" y="50050"/>
                  </a:lnTo>
                  <a:lnTo>
                    <a:pt x="64249" y="51562"/>
                  </a:lnTo>
                  <a:lnTo>
                    <a:pt x="58483" y="52247"/>
                  </a:lnTo>
                  <a:lnTo>
                    <a:pt x="16268" y="52247"/>
                  </a:lnTo>
                  <a:lnTo>
                    <a:pt x="16268" y="13182"/>
                  </a:lnTo>
                  <a:lnTo>
                    <a:pt x="64084" y="13182"/>
                  </a:lnTo>
                  <a:lnTo>
                    <a:pt x="70688" y="14871"/>
                  </a:lnTo>
                  <a:lnTo>
                    <a:pt x="78994" y="22148"/>
                  </a:lnTo>
                  <a:lnTo>
                    <a:pt x="81203" y="26708"/>
                  </a:lnTo>
                  <a:lnTo>
                    <a:pt x="81203" y="4013"/>
                  </a:lnTo>
                  <a:lnTo>
                    <a:pt x="79171" y="3213"/>
                  </a:lnTo>
                  <a:lnTo>
                    <a:pt x="73406" y="1016"/>
                  </a:lnTo>
                  <a:lnTo>
                    <a:pt x="65265" y="0"/>
                  </a:lnTo>
                  <a:lnTo>
                    <a:pt x="0" y="0"/>
                  </a:lnTo>
                  <a:lnTo>
                    <a:pt x="0" y="118516"/>
                  </a:lnTo>
                  <a:lnTo>
                    <a:pt x="16268" y="118516"/>
                  </a:lnTo>
                  <a:lnTo>
                    <a:pt x="16268" y="65938"/>
                  </a:lnTo>
                  <a:lnTo>
                    <a:pt x="39154" y="65938"/>
                  </a:lnTo>
                  <a:lnTo>
                    <a:pt x="51358" y="69659"/>
                  </a:lnTo>
                  <a:lnTo>
                    <a:pt x="53911" y="71183"/>
                  </a:lnTo>
                  <a:lnTo>
                    <a:pt x="87477" y="118516"/>
                  </a:lnTo>
                  <a:lnTo>
                    <a:pt x="107810" y="118516"/>
                  </a:lnTo>
                  <a:close/>
                </a:path>
                <a:path w="461009" h="401319">
                  <a:moveTo>
                    <a:pt x="133248" y="0"/>
                  </a:moveTo>
                  <a:lnTo>
                    <a:pt x="116116" y="0"/>
                  </a:lnTo>
                  <a:lnTo>
                    <a:pt x="116116" y="19786"/>
                  </a:lnTo>
                  <a:lnTo>
                    <a:pt x="120015" y="41935"/>
                  </a:lnTo>
                  <a:lnTo>
                    <a:pt x="129349" y="41935"/>
                  </a:lnTo>
                  <a:lnTo>
                    <a:pt x="133248" y="19786"/>
                  </a:lnTo>
                  <a:lnTo>
                    <a:pt x="133248" y="0"/>
                  </a:lnTo>
                  <a:close/>
                </a:path>
                <a:path w="461009" h="401319">
                  <a:moveTo>
                    <a:pt x="349211" y="272554"/>
                  </a:moveTo>
                  <a:lnTo>
                    <a:pt x="151549" y="75412"/>
                  </a:lnTo>
                  <a:lnTo>
                    <a:pt x="146469" y="75412"/>
                  </a:lnTo>
                  <a:lnTo>
                    <a:pt x="140030" y="81661"/>
                  </a:lnTo>
                  <a:lnTo>
                    <a:pt x="140030" y="86906"/>
                  </a:lnTo>
                  <a:lnTo>
                    <a:pt x="337693" y="284048"/>
                  </a:lnTo>
                  <a:lnTo>
                    <a:pt x="342938" y="284048"/>
                  </a:lnTo>
                  <a:lnTo>
                    <a:pt x="349211" y="277787"/>
                  </a:lnTo>
                  <a:lnTo>
                    <a:pt x="349211" y="272554"/>
                  </a:lnTo>
                  <a:close/>
                </a:path>
                <a:path w="461009" h="401319">
                  <a:moveTo>
                    <a:pt x="460425" y="361480"/>
                  </a:moveTo>
                  <a:lnTo>
                    <a:pt x="444322" y="357593"/>
                  </a:lnTo>
                  <a:lnTo>
                    <a:pt x="442188" y="364629"/>
                  </a:lnTo>
                  <a:lnTo>
                    <a:pt x="439343" y="370738"/>
                  </a:lnTo>
                  <a:lnTo>
                    <a:pt x="435762" y="375907"/>
                  </a:lnTo>
                  <a:lnTo>
                    <a:pt x="431431" y="380085"/>
                  </a:lnTo>
                  <a:lnTo>
                    <a:pt x="425157" y="385152"/>
                  </a:lnTo>
                  <a:lnTo>
                    <a:pt x="417537" y="387692"/>
                  </a:lnTo>
                  <a:lnTo>
                    <a:pt x="400926" y="387692"/>
                  </a:lnTo>
                  <a:lnTo>
                    <a:pt x="371551" y="359448"/>
                  </a:lnTo>
                  <a:lnTo>
                    <a:pt x="369049" y="331216"/>
                  </a:lnTo>
                  <a:lnTo>
                    <a:pt x="370243" y="323608"/>
                  </a:lnTo>
                  <a:lnTo>
                    <a:pt x="375323" y="308902"/>
                  </a:lnTo>
                  <a:lnTo>
                    <a:pt x="379730" y="302983"/>
                  </a:lnTo>
                  <a:lnTo>
                    <a:pt x="392442" y="294195"/>
                  </a:lnTo>
                  <a:lnTo>
                    <a:pt x="400240" y="292163"/>
                  </a:lnTo>
                  <a:lnTo>
                    <a:pt x="417868" y="292163"/>
                  </a:lnTo>
                  <a:lnTo>
                    <a:pt x="424649" y="294017"/>
                  </a:lnTo>
                  <a:lnTo>
                    <a:pt x="435508" y="301967"/>
                  </a:lnTo>
                  <a:lnTo>
                    <a:pt x="439572" y="308229"/>
                  </a:lnTo>
                  <a:lnTo>
                    <a:pt x="442455" y="316852"/>
                  </a:lnTo>
                  <a:lnTo>
                    <a:pt x="458393" y="313131"/>
                  </a:lnTo>
                  <a:lnTo>
                    <a:pt x="426961" y="280924"/>
                  </a:lnTo>
                  <a:lnTo>
                    <a:pt x="410070" y="278638"/>
                  </a:lnTo>
                  <a:lnTo>
                    <a:pt x="402120" y="279082"/>
                  </a:lnTo>
                  <a:lnTo>
                    <a:pt x="363626" y="300266"/>
                  </a:lnTo>
                  <a:lnTo>
                    <a:pt x="352272" y="339001"/>
                  </a:lnTo>
                  <a:lnTo>
                    <a:pt x="352679" y="347357"/>
                  </a:lnTo>
                  <a:lnTo>
                    <a:pt x="366737" y="383819"/>
                  </a:lnTo>
                  <a:lnTo>
                    <a:pt x="409740" y="401218"/>
                  </a:lnTo>
                  <a:lnTo>
                    <a:pt x="418922" y="400583"/>
                  </a:lnTo>
                  <a:lnTo>
                    <a:pt x="453301" y="378625"/>
                  </a:lnTo>
                  <a:lnTo>
                    <a:pt x="460425" y="361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30278" y="2310889"/>
              <a:ext cx="165454" cy="1185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36067" y="1716760"/>
              <a:ext cx="605790" cy="681355"/>
            </a:xfrm>
            <a:custGeom>
              <a:avLst/>
              <a:gdLst/>
              <a:ahLst/>
              <a:cxnLst/>
              <a:rect l="l" t="t" r="r" b="b"/>
              <a:pathLst>
                <a:path w="605790" h="681355">
                  <a:moveTo>
                    <a:pt x="165963" y="446874"/>
                  </a:moveTo>
                  <a:lnTo>
                    <a:pt x="159524" y="440613"/>
                  </a:lnTo>
                  <a:lnTo>
                    <a:pt x="154444" y="440613"/>
                  </a:lnTo>
                  <a:lnTo>
                    <a:pt x="0" y="594639"/>
                  </a:lnTo>
                  <a:lnTo>
                    <a:pt x="0" y="599719"/>
                  </a:lnTo>
                  <a:lnTo>
                    <a:pt x="6273" y="606145"/>
                  </a:lnTo>
                  <a:lnTo>
                    <a:pt x="11531" y="606145"/>
                  </a:lnTo>
                  <a:lnTo>
                    <a:pt x="165963" y="452107"/>
                  </a:lnTo>
                  <a:lnTo>
                    <a:pt x="165963" y="446874"/>
                  </a:lnTo>
                  <a:close/>
                </a:path>
                <a:path w="605790" h="681355">
                  <a:moveTo>
                    <a:pt x="395160" y="540194"/>
                  </a:moveTo>
                  <a:lnTo>
                    <a:pt x="298538" y="443826"/>
                  </a:lnTo>
                  <a:lnTo>
                    <a:pt x="293281" y="443826"/>
                  </a:lnTo>
                  <a:lnTo>
                    <a:pt x="287007" y="450088"/>
                  </a:lnTo>
                  <a:lnTo>
                    <a:pt x="287007" y="455155"/>
                  </a:lnTo>
                  <a:lnTo>
                    <a:pt x="383641" y="551522"/>
                  </a:lnTo>
                  <a:lnTo>
                    <a:pt x="388721" y="551522"/>
                  </a:lnTo>
                  <a:lnTo>
                    <a:pt x="395160" y="545274"/>
                  </a:lnTo>
                  <a:lnTo>
                    <a:pt x="395160" y="540194"/>
                  </a:lnTo>
                  <a:close/>
                </a:path>
                <a:path w="605790" h="681355">
                  <a:moveTo>
                    <a:pt x="521462" y="680872"/>
                  </a:moveTo>
                  <a:lnTo>
                    <a:pt x="500100" y="648576"/>
                  </a:lnTo>
                  <a:lnTo>
                    <a:pt x="495858" y="642327"/>
                  </a:lnTo>
                  <a:lnTo>
                    <a:pt x="491451" y="637082"/>
                  </a:lnTo>
                  <a:lnTo>
                    <a:pt x="486702" y="632853"/>
                  </a:lnTo>
                  <a:lnTo>
                    <a:pt x="484505" y="630821"/>
                  </a:lnTo>
                  <a:lnTo>
                    <a:pt x="481279" y="628967"/>
                  </a:lnTo>
                  <a:lnTo>
                    <a:pt x="479806" y="628294"/>
                  </a:lnTo>
                  <a:lnTo>
                    <a:pt x="476872" y="626935"/>
                  </a:lnTo>
                  <a:lnTo>
                    <a:pt x="504291" y="614591"/>
                  </a:lnTo>
                  <a:lnTo>
                    <a:pt x="508571" y="610196"/>
                  </a:lnTo>
                  <a:lnTo>
                    <a:pt x="511454" y="603097"/>
                  </a:lnTo>
                  <a:lnTo>
                    <a:pt x="511454" y="588213"/>
                  </a:lnTo>
                  <a:lnTo>
                    <a:pt x="509765" y="582295"/>
                  </a:lnTo>
                  <a:lnTo>
                    <a:pt x="505523" y="575538"/>
                  </a:lnTo>
                  <a:lnTo>
                    <a:pt x="502983" y="571474"/>
                  </a:lnTo>
                  <a:lnTo>
                    <a:pt x="498398" y="567766"/>
                  </a:lnTo>
                  <a:lnTo>
                    <a:pt x="494677" y="566305"/>
                  </a:lnTo>
                  <a:lnTo>
                    <a:pt x="494677" y="589064"/>
                  </a:lnTo>
                  <a:lnTo>
                    <a:pt x="494677" y="598525"/>
                  </a:lnTo>
                  <a:lnTo>
                    <a:pt x="471957" y="614591"/>
                  </a:lnTo>
                  <a:lnTo>
                    <a:pt x="429742" y="614591"/>
                  </a:lnTo>
                  <a:lnTo>
                    <a:pt x="429742" y="575538"/>
                  </a:lnTo>
                  <a:lnTo>
                    <a:pt x="477545" y="575538"/>
                  </a:lnTo>
                  <a:lnTo>
                    <a:pt x="484162" y="577227"/>
                  </a:lnTo>
                  <a:lnTo>
                    <a:pt x="488403" y="580948"/>
                  </a:lnTo>
                  <a:lnTo>
                    <a:pt x="492633" y="584492"/>
                  </a:lnTo>
                  <a:lnTo>
                    <a:pt x="494677" y="589064"/>
                  </a:lnTo>
                  <a:lnTo>
                    <a:pt x="494677" y="566305"/>
                  </a:lnTo>
                  <a:lnTo>
                    <a:pt x="492810" y="565556"/>
                  </a:lnTo>
                  <a:lnTo>
                    <a:pt x="487045" y="563359"/>
                  </a:lnTo>
                  <a:lnTo>
                    <a:pt x="478739" y="562343"/>
                  </a:lnTo>
                  <a:lnTo>
                    <a:pt x="413639" y="562343"/>
                  </a:lnTo>
                  <a:lnTo>
                    <a:pt x="413639" y="680872"/>
                  </a:lnTo>
                  <a:lnTo>
                    <a:pt x="429742" y="680872"/>
                  </a:lnTo>
                  <a:lnTo>
                    <a:pt x="429742" y="628294"/>
                  </a:lnTo>
                  <a:lnTo>
                    <a:pt x="452805" y="628294"/>
                  </a:lnTo>
                  <a:lnTo>
                    <a:pt x="484835" y="656183"/>
                  </a:lnTo>
                  <a:lnTo>
                    <a:pt x="501116" y="680872"/>
                  </a:lnTo>
                  <a:lnTo>
                    <a:pt x="521462" y="680872"/>
                  </a:lnTo>
                  <a:close/>
                </a:path>
                <a:path w="605790" h="681355">
                  <a:moveTo>
                    <a:pt x="605713" y="61379"/>
                  </a:moveTo>
                  <a:lnTo>
                    <a:pt x="594639" y="22999"/>
                  </a:lnTo>
                  <a:lnTo>
                    <a:pt x="589102" y="16446"/>
                  </a:lnTo>
                  <a:lnTo>
                    <a:pt x="589102" y="61379"/>
                  </a:lnTo>
                  <a:lnTo>
                    <a:pt x="588365" y="72148"/>
                  </a:lnTo>
                  <a:lnTo>
                    <a:pt x="563880" y="105994"/>
                  </a:lnTo>
                  <a:lnTo>
                    <a:pt x="547230" y="109054"/>
                  </a:lnTo>
                  <a:lnTo>
                    <a:pt x="538594" y="108292"/>
                  </a:lnTo>
                  <a:lnTo>
                    <a:pt x="508469" y="82194"/>
                  </a:lnTo>
                  <a:lnTo>
                    <a:pt x="505523" y="63068"/>
                  </a:lnTo>
                  <a:lnTo>
                    <a:pt x="506285" y="50673"/>
                  </a:lnTo>
                  <a:lnTo>
                    <a:pt x="531507" y="16344"/>
                  </a:lnTo>
                  <a:lnTo>
                    <a:pt x="547395" y="13525"/>
                  </a:lnTo>
                  <a:lnTo>
                    <a:pt x="555536" y="13525"/>
                  </a:lnTo>
                  <a:lnTo>
                    <a:pt x="562825" y="15392"/>
                  </a:lnTo>
                  <a:lnTo>
                    <a:pt x="569264" y="19443"/>
                  </a:lnTo>
                  <a:lnTo>
                    <a:pt x="575703" y="23342"/>
                  </a:lnTo>
                  <a:lnTo>
                    <a:pt x="589102" y="61379"/>
                  </a:lnTo>
                  <a:lnTo>
                    <a:pt x="589102" y="16446"/>
                  </a:lnTo>
                  <a:lnTo>
                    <a:pt x="547395" y="0"/>
                  </a:lnTo>
                  <a:lnTo>
                    <a:pt x="535025" y="1041"/>
                  </a:lnTo>
                  <a:lnTo>
                    <a:pt x="498043" y="25742"/>
                  </a:lnTo>
                  <a:lnTo>
                    <a:pt x="488746" y="63068"/>
                  </a:lnTo>
                  <a:lnTo>
                    <a:pt x="489191" y="70535"/>
                  </a:lnTo>
                  <a:lnTo>
                    <a:pt x="510019" y="110058"/>
                  </a:lnTo>
                  <a:lnTo>
                    <a:pt x="547230" y="122580"/>
                  </a:lnTo>
                  <a:lnTo>
                    <a:pt x="555078" y="122110"/>
                  </a:lnTo>
                  <a:lnTo>
                    <a:pt x="585927" y="109054"/>
                  </a:lnTo>
                  <a:lnTo>
                    <a:pt x="589241" y="106184"/>
                  </a:lnTo>
                  <a:lnTo>
                    <a:pt x="605256" y="70231"/>
                  </a:lnTo>
                  <a:lnTo>
                    <a:pt x="605713" y="61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61619" y="1718787"/>
              <a:ext cx="95950" cy="11852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9521" y="1837985"/>
              <a:ext cx="203200" cy="202565"/>
            </a:xfrm>
            <a:custGeom>
              <a:avLst/>
              <a:gdLst/>
              <a:ahLst/>
              <a:cxnLst/>
              <a:rect l="l" t="t" r="r" b="b"/>
              <a:pathLst>
                <a:path w="203200" h="202564">
                  <a:moveTo>
                    <a:pt x="196477" y="0"/>
                  </a:moveTo>
                  <a:lnTo>
                    <a:pt x="191222" y="0"/>
                  </a:lnTo>
                  <a:lnTo>
                    <a:pt x="0" y="190717"/>
                  </a:lnTo>
                  <a:lnTo>
                    <a:pt x="0" y="195789"/>
                  </a:lnTo>
                  <a:lnTo>
                    <a:pt x="6441" y="202045"/>
                  </a:lnTo>
                  <a:lnTo>
                    <a:pt x="11527" y="202045"/>
                  </a:lnTo>
                  <a:lnTo>
                    <a:pt x="202749" y="11328"/>
                  </a:lnTo>
                  <a:lnTo>
                    <a:pt x="202749" y="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684655" y="3118225"/>
            <a:ext cx="961561" cy="1394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1151" y="3121590"/>
            <a:ext cx="422807" cy="1363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3973" y="3920476"/>
            <a:ext cx="848994" cy="185420"/>
          </a:xfrm>
          <a:custGeom>
            <a:avLst/>
            <a:gdLst/>
            <a:ahLst/>
            <a:cxnLst/>
            <a:rect l="l" t="t" r="r" b="b"/>
            <a:pathLst>
              <a:path w="848994" h="185420">
                <a:moveTo>
                  <a:pt x="121297" y="102819"/>
                </a:moveTo>
                <a:lnTo>
                  <a:pt x="118211" y="100888"/>
                </a:lnTo>
                <a:lnTo>
                  <a:pt x="112318" y="108305"/>
                </a:lnTo>
                <a:lnTo>
                  <a:pt x="106692" y="114376"/>
                </a:lnTo>
                <a:lnTo>
                  <a:pt x="101295" y="119113"/>
                </a:lnTo>
                <a:lnTo>
                  <a:pt x="96151" y="122491"/>
                </a:lnTo>
                <a:lnTo>
                  <a:pt x="89471" y="126111"/>
                </a:lnTo>
                <a:lnTo>
                  <a:pt x="81762" y="127927"/>
                </a:lnTo>
                <a:lnTo>
                  <a:pt x="73012" y="127927"/>
                </a:lnTo>
                <a:lnTo>
                  <a:pt x="35852" y="112560"/>
                </a:lnTo>
                <a:lnTo>
                  <a:pt x="22656" y="70408"/>
                </a:lnTo>
                <a:lnTo>
                  <a:pt x="23037" y="60121"/>
                </a:lnTo>
                <a:lnTo>
                  <a:pt x="36233" y="22072"/>
                </a:lnTo>
                <a:lnTo>
                  <a:pt x="61201" y="6934"/>
                </a:lnTo>
                <a:lnTo>
                  <a:pt x="70129" y="6934"/>
                </a:lnTo>
                <a:lnTo>
                  <a:pt x="107657" y="27228"/>
                </a:lnTo>
                <a:lnTo>
                  <a:pt x="115125" y="44335"/>
                </a:lnTo>
                <a:lnTo>
                  <a:pt x="118211" y="44335"/>
                </a:lnTo>
                <a:lnTo>
                  <a:pt x="115125" y="0"/>
                </a:lnTo>
                <a:lnTo>
                  <a:pt x="111645" y="0"/>
                </a:lnTo>
                <a:lnTo>
                  <a:pt x="110921" y="3073"/>
                </a:lnTo>
                <a:lnTo>
                  <a:pt x="109702" y="5499"/>
                </a:lnTo>
                <a:lnTo>
                  <a:pt x="106654" y="8432"/>
                </a:lnTo>
                <a:lnTo>
                  <a:pt x="105105" y="9042"/>
                </a:lnTo>
                <a:lnTo>
                  <a:pt x="102120" y="9042"/>
                </a:lnTo>
                <a:lnTo>
                  <a:pt x="90233" y="3898"/>
                </a:lnTo>
                <a:lnTo>
                  <a:pt x="83058" y="1739"/>
                </a:lnTo>
                <a:lnTo>
                  <a:pt x="75819" y="431"/>
                </a:lnTo>
                <a:lnTo>
                  <a:pt x="68541" y="0"/>
                </a:lnTo>
                <a:lnTo>
                  <a:pt x="59347" y="558"/>
                </a:lnTo>
                <a:lnTo>
                  <a:pt x="19799" y="19837"/>
                </a:lnTo>
                <a:lnTo>
                  <a:pt x="571" y="60655"/>
                </a:lnTo>
                <a:lnTo>
                  <a:pt x="0" y="70218"/>
                </a:lnTo>
                <a:lnTo>
                  <a:pt x="863" y="81940"/>
                </a:lnTo>
                <a:lnTo>
                  <a:pt x="23850" y="122859"/>
                </a:lnTo>
                <a:lnTo>
                  <a:pt x="65570" y="136398"/>
                </a:lnTo>
                <a:lnTo>
                  <a:pt x="74536" y="135890"/>
                </a:lnTo>
                <a:lnTo>
                  <a:pt x="110312" y="117894"/>
                </a:lnTo>
                <a:lnTo>
                  <a:pt x="116014" y="110947"/>
                </a:lnTo>
                <a:lnTo>
                  <a:pt x="121297" y="102819"/>
                </a:lnTo>
                <a:close/>
              </a:path>
              <a:path w="848994" h="185420">
                <a:moveTo>
                  <a:pt x="198374" y="142113"/>
                </a:moveTo>
                <a:lnTo>
                  <a:pt x="195859" y="135216"/>
                </a:lnTo>
                <a:lnTo>
                  <a:pt x="189128" y="128054"/>
                </a:lnTo>
                <a:lnTo>
                  <a:pt x="185762" y="124485"/>
                </a:lnTo>
                <a:lnTo>
                  <a:pt x="185178" y="124231"/>
                </a:lnTo>
                <a:lnTo>
                  <a:pt x="185178" y="150101"/>
                </a:lnTo>
                <a:lnTo>
                  <a:pt x="185178" y="165582"/>
                </a:lnTo>
                <a:lnTo>
                  <a:pt x="183476" y="171170"/>
                </a:lnTo>
                <a:lnTo>
                  <a:pt x="176720" y="179019"/>
                </a:lnTo>
                <a:lnTo>
                  <a:pt x="172872" y="180975"/>
                </a:lnTo>
                <a:lnTo>
                  <a:pt x="164947" y="180975"/>
                </a:lnTo>
                <a:lnTo>
                  <a:pt x="148958" y="145072"/>
                </a:lnTo>
                <a:lnTo>
                  <a:pt x="149352" y="140627"/>
                </a:lnTo>
                <a:lnTo>
                  <a:pt x="163931" y="128054"/>
                </a:lnTo>
                <a:lnTo>
                  <a:pt x="171996" y="128054"/>
                </a:lnTo>
                <a:lnTo>
                  <a:pt x="176771" y="131051"/>
                </a:lnTo>
                <a:lnTo>
                  <a:pt x="183489" y="143027"/>
                </a:lnTo>
                <a:lnTo>
                  <a:pt x="185178" y="150101"/>
                </a:lnTo>
                <a:lnTo>
                  <a:pt x="185178" y="124231"/>
                </a:lnTo>
                <a:lnTo>
                  <a:pt x="179793" y="121805"/>
                </a:lnTo>
                <a:lnTo>
                  <a:pt x="165760" y="121805"/>
                </a:lnTo>
                <a:lnTo>
                  <a:pt x="158623" y="124193"/>
                </a:lnTo>
                <a:lnTo>
                  <a:pt x="151511" y="128917"/>
                </a:lnTo>
                <a:lnTo>
                  <a:pt x="153289" y="122364"/>
                </a:lnTo>
                <a:lnTo>
                  <a:pt x="184518" y="88430"/>
                </a:lnTo>
                <a:lnTo>
                  <a:pt x="196367" y="86550"/>
                </a:lnTo>
                <a:lnTo>
                  <a:pt x="196367" y="83883"/>
                </a:lnTo>
                <a:lnTo>
                  <a:pt x="155689" y="99326"/>
                </a:lnTo>
                <a:lnTo>
                  <a:pt x="136169" y="132334"/>
                </a:lnTo>
                <a:lnTo>
                  <a:pt x="134874" y="145846"/>
                </a:lnTo>
                <a:lnTo>
                  <a:pt x="135686" y="154838"/>
                </a:lnTo>
                <a:lnTo>
                  <a:pt x="159537" y="185000"/>
                </a:lnTo>
                <a:lnTo>
                  <a:pt x="166408" y="185000"/>
                </a:lnTo>
                <a:lnTo>
                  <a:pt x="173596" y="184238"/>
                </a:lnTo>
                <a:lnTo>
                  <a:pt x="180047" y="181952"/>
                </a:lnTo>
                <a:lnTo>
                  <a:pt x="181508" y="180975"/>
                </a:lnTo>
                <a:lnTo>
                  <a:pt x="185762" y="178130"/>
                </a:lnTo>
                <a:lnTo>
                  <a:pt x="190728" y="172796"/>
                </a:lnTo>
                <a:lnTo>
                  <a:pt x="195834" y="166103"/>
                </a:lnTo>
                <a:lnTo>
                  <a:pt x="198374" y="158673"/>
                </a:lnTo>
                <a:lnTo>
                  <a:pt x="198374" y="142113"/>
                </a:lnTo>
                <a:close/>
              </a:path>
              <a:path w="848994" h="185420">
                <a:moveTo>
                  <a:pt x="347306" y="2971"/>
                </a:moveTo>
                <a:lnTo>
                  <a:pt x="289687" y="2971"/>
                </a:lnTo>
                <a:lnTo>
                  <a:pt x="289687" y="6540"/>
                </a:lnTo>
                <a:lnTo>
                  <a:pt x="297637" y="6540"/>
                </a:lnTo>
                <a:lnTo>
                  <a:pt x="300647" y="7327"/>
                </a:lnTo>
                <a:lnTo>
                  <a:pt x="305625" y="10007"/>
                </a:lnTo>
                <a:lnTo>
                  <a:pt x="307009" y="11379"/>
                </a:lnTo>
                <a:lnTo>
                  <a:pt x="308533" y="15100"/>
                </a:lnTo>
                <a:lnTo>
                  <a:pt x="308952" y="19494"/>
                </a:lnTo>
                <a:lnTo>
                  <a:pt x="308952" y="63474"/>
                </a:lnTo>
                <a:lnTo>
                  <a:pt x="246392" y="63474"/>
                </a:lnTo>
                <a:lnTo>
                  <a:pt x="246392" y="19748"/>
                </a:lnTo>
                <a:lnTo>
                  <a:pt x="257708" y="6540"/>
                </a:lnTo>
                <a:lnTo>
                  <a:pt x="265747" y="6540"/>
                </a:lnTo>
                <a:lnTo>
                  <a:pt x="265747" y="2971"/>
                </a:lnTo>
                <a:lnTo>
                  <a:pt x="208038" y="2971"/>
                </a:lnTo>
                <a:lnTo>
                  <a:pt x="208038" y="6540"/>
                </a:lnTo>
                <a:lnTo>
                  <a:pt x="215988" y="6540"/>
                </a:lnTo>
                <a:lnTo>
                  <a:pt x="219049" y="7327"/>
                </a:lnTo>
                <a:lnTo>
                  <a:pt x="223989" y="10007"/>
                </a:lnTo>
                <a:lnTo>
                  <a:pt x="225348" y="11379"/>
                </a:lnTo>
                <a:lnTo>
                  <a:pt x="226872" y="15100"/>
                </a:lnTo>
                <a:lnTo>
                  <a:pt x="227317" y="19494"/>
                </a:lnTo>
                <a:lnTo>
                  <a:pt x="227317" y="118148"/>
                </a:lnTo>
                <a:lnTo>
                  <a:pt x="226517" y="123088"/>
                </a:lnTo>
                <a:lnTo>
                  <a:pt x="222415" y="128282"/>
                </a:lnTo>
                <a:lnTo>
                  <a:pt x="218363" y="129857"/>
                </a:lnTo>
                <a:lnTo>
                  <a:pt x="208038" y="129857"/>
                </a:lnTo>
                <a:lnTo>
                  <a:pt x="208038" y="133400"/>
                </a:lnTo>
                <a:lnTo>
                  <a:pt x="265747" y="133400"/>
                </a:lnTo>
                <a:lnTo>
                  <a:pt x="265747" y="129857"/>
                </a:lnTo>
                <a:lnTo>
                  <a:pt x="257708" y="129857"/>
                </a:lnTo>
                <a:lnTo>
                  <a:pt x="254698" y="129095"/>
                </a:lnTo>
                <a:lnTo>
                  <a:pt x="249732" y="126390"/>
                </a:lnTo>
                <a:lnTo>
                  <a:pt x="248335" y="125018"/>
                </a:lnTo>
                <a:lnTo>
                  <a:pt x="246811" y="121297"/>
                </a:lnTo>
                <a:lnTo>
                  <a:pt x="246392" y="116928"/>
                </a:lnTo>
                <a:lnTo>
                  <a:pt x="246392" y="70586"/>
                </a:lnTo>
                <a:lnTo>
                  <a:pt x="308952" y="70586"/>
                </a:lnTo>
                <a:lnTo>
                  <a:pt x="308952" y="118148"/>
                </a:lnTo>
                <a:lnTo>
                  <a:pt x="308127" y="123088"/>
                </a:lnTo>
                <a:lnTo>
                  <a:pt x="303961" y="128282"/>
                </a:lnTo>
                <a:lnTo>
                  <a:pt x="299961" y="129857"/>
                </a:lnTo>
                <a:lnTo>
                  <a:pt x="289687" y="129857"/>
                </a:lnTo>
                <a:lnTo>
                  <a:pt x="289687" y="133400"/>
                </a:lnTo>
                <a:lnTo>
                  <a:pt x="347306" y="133400"/>
                </a:lnTo>
                <a:lnTo>
                  <a:pt x="347306" y="129857"/>
                </a:lnTo>
                <a:lnTo>
                  <a:pt x="339356" y="129857"/>
                </a:lnTo>
                <a:lnTo>
                  <a:pt x="336308" y="129095"/>
                </a:lnTo>
                <a:lnTo>
                  <a:pt x="331330" y="126390"/>
                </a:lnTo>
                <a:lnTo>
                  <a:pt x="329984" y="125018"/>
                </a:lnTo>
                <a:lnTo>
                  <a:pt x="328460" y="121297"/>
                </a:lnTo>
                <a:lnTo>
                  <a:pt x="328028" y="116928"/>
                </a:lnTo>
                <a:lnTo>
                  <a:pt x="328028" y="19748"/>
                </a:lnTo>
                <a:lnTo>
                  <a:pt x="339356" y="6540"/>
                </a:lnTo>
                <a:lnTo>
                  <a:pt x="347306" y="6540"/>
                </a:lnTo>
                <a:lnTo>
                  <a:pt x="347306" y="2971"/>
                </a:lnTo>
                <a:close/>
              </a:path>
              <a:path w="848994" h="185420">
                <a:moveTo>
                  <a:pt x="423964" y="85051"/>
                </a:moveTo>
                <a:lnTo>
                  <a:pt x="390359" y="85051"/>
                </a:lnTo>
                <a:lnTo>
                  <a:pt x="374434" y="120027"/>
                </a:lnTo>
                <a:lnTo>
                  <a:pt x="380847" y="120700"/>
                </a:lnTo>
                <a:lnTo>
                  <a:pt x="385991" y="121907"/>
                </a:lnTo>
                <a:lnTo>
                  <a:pt x="393700" y="125349"/>
                </a:lnTo>
                <a:lnTo>
                  <a:pt x="396887" y="128308"/>
                </a:lnTo>
                <a:lnTo>
                  <a:pt x="401878" y="136753"/>
                </a:lnTo>
                <a:lnTo>
                  <a:pt x="403123" y="141833"/>
                </a:lnTo>
                <a:lnTo>
                  <a:pt x="403123" y="156451"/>
                </a:lnTo>
                <a:lnTo>
                  <a:pt x="400773" y="163449"/>
                </a:lnTo>
                <a:lnTo>
                  <a:pt x="391375" y="174218"/>
                </a:lnTo>
                <a:lnTo>
                  <a:pt x="386245" y="176911"/>
                </a:lnTo>
                <a:lnTo>
                  <a:pt x="377990" y="176707"/>
                </a:lnTo>
                <a:lnTo>
                  <a:pt x="375666" y="175742"/>
                </a:lnTo>
                <a:lnTo>
                  <a:pt x="368833" y="170561"/>
                </a:lnTo>
                <a:lnTo>
                  <a:pt x="365925" y="169291"/>
                </a:lnTo>
                <a:lnTo>
                  <a:pt x="361429" y="169291"/>
                </a:lnTo>
                <a:lnTo>
                  <a:pt x="359854" y="169900"/>
                </a:lnTo>
                <a:lnTo>
                  <a:pt x="357276" y="172351"/>
                </a:lnTo>
                <a:lnTo>
                  <a:pt x="356628" y="173824"/>
                </a:lnTo>
                <a:lnTo>
                  <a:pt x="356628" y="177749"/>
                </a:lnTo>
                <a:lnTo>
                  <a:pt x="357606" y="179565"/>
                </a:lnTo>
                <a:lnTo>
                  <a:pt x="362508" y="183108"/>
                </a:lnTo>
                <a:lnTo>
                  <a:pt x="366458" y="184162"/>
                </a:lnTo>
                <a:lnTo>
                  <a:pt x="377291" y="184162"/>
                </a:lnTo>
                <a:lnTo>
                  <a:pt x="412534" y="152298"/>
                </a:lnTo>
                <a:lnTo>
                  <a:pt x="413804" y="146291"/>
                </a:lnTo>
                <a:lnTo>
                  <a:pt x="413804" y="139636"/>
                </a:lnTo>
                <a:lnTo>
                  <a:pt x="384810" y="108902"/>
                </a:lnTo>
                <a:lnTo>
                  <a:pt x="390359" y="96901"/>
                </a:lnTo>
                <a:lnTo>
                  <a:pt x="420560" y="96901"/>
                </a:lnTo>
                <a:lnTo>
                  <a:pt x="423964" y="85051"/>
                </a:lnTo>
                <a:close/>
              </a:path>
              <a:path w="848994" h="185420">
                <a:moveTo>
                  <a:pt x="556120" y="102819"/>
                </a:moveTo>
                <a:lnTo>
                  <a:pt x="553034" y="100888"/>
                </a:lnTo>
                <a:lnTo>
                  <a:pt x="547154" y="108305"/>
                </a:lnTo>
                <a:lnTo>
                  <a:pt x="541515" y="114376"/>
                </a:lnTo>
                <a:lnTo>
                  <a:pt x="536130" y="119113"/>
                </a:lnTo>
                <a:lnTo>
                  <a:pt x="530987" y="122491"/>
                </a:lnTo>
                <a:lnTo>
                  <a:pt x="524306" y="126111"/>
                </a:lnTo>
                <a:lnTo>
                  <a:pt x="516585" y="127927"/>
                </a:lnTo>
                <a:lnTo>
                  <a:pt x="507847" y="127927"/>
                </a:lnTo>
                <a:lnTo>
                  <a:pt x="470674" y="112560"/>
                </a:lnTo>
                <a:lnTo>
                  <a:pt x="457479" y="70408"/>
                </a:lnTo>
                <a:lnTo>
                  <a:pt x="457873" y="60121"/>
                </a:lnTo>
                <a:lnTo>
                  <a:pt x="471055" y="22072"/>
                </a:lnTo>
                <a:lnTo>
                  <a:pt x="496023" y="6934"/>
                </a:lnTo>
                <a:lnTo>
                  <a:pt x="504964" y="6934"/>
                </a:lnTo>
                <a:lnTo>
                  <a:pt x="542480" y="27228"/>
                </a:lnTo>
                <a:lnTo>
                  <a:pt x="549948" y="44335"/>
                </a:lnTo>
                <a:lnTo>
                  <a:pt x="553034" y="44335"/>
                </a:lnTo>
                <a:lnTo>
                  <a:pt x="549948" y="0"/>
                </a:lnTo>
                <a:lnTo>
                  <a:pt x="546481" y="0"/>
                </a:lnTo>
                <a:lnTo>
                  <a:pt x="545744" y="3073"/>
                </a:lnTo>
                <a:lnTo>
                  <a:pt x="544525" y="5499"/>
                </a:lnTo>
                <a:lnTo>
                  <a:pt x="541477" y="8432"/>
                </a:lnTo>
                <a:lnTo>
                  <a:pt x="539940" y="9042"/>
                </a:lnTo>
                <a:lnTo>
                  <a:pt x="536956" y="9042"/>
                </a:lnTo>
                <a:lnTo>
                  <a:pt x="525056" y="3898"/>
                </a:lnTo>
                <a:lnTo>
                  <a:pt x="517880" y="1739"/>
                </a:lnTo>
                <a:lnTo>
                  <a:pt x="510654" y="431"/>
                </a:lnTo>
                <a:lnTo>
                  <a:pt x="503364" y="0"/>
                </a:lnTo>
                <a:lnTo>
                  <a:pt x="494169" y="558"/>
                </a:lnTo>
                <a:lnTo>
                  <a:pt x="454621" y="19837"/>
                </a:lnTo>
                <a:lnTo>
                  <a:pt x="435394" y="60655"/>
                </a:lnTo>
                <a:lnTo>
                  <a:pt x="434835" y="70218"/>
                </a:lnTo>
                <a:lnTo>
                  <a:pt x="435686" y="81940"/>
                </a:lnTo>
                <a:lnTo>
                  <a:pt x="458673" y="122859"/>
                </a:lnTo>
                <a:lnTo>
                  <a:pt x="500405" y="136398"/>
                </a:lnTo>
                <a:lnTo>
                  <a:pt x="509371" y="135890"/>
                </a:lnTo>
                <a:lnTo>
                  <a:pt x="545134" y="117894"/>
                </a:lnTo>
                <a:lnTo>
                  <a:pt x="550837" y="110947"/>
                </a:lnTo>
                <a:lnTo>
                  <a:pt x="556120" y="102819"/>
                </a:lnTo>
                <a:close/>
              </a:path>
              <a:path w="848994" h="185420">
                <a:moveTo>
                  <a:pt x="705840" y="2971"/>
                </a:moveTo>
                <a:lnTo>
                  <a:pt x="648220" y="2971"/>
                </a:lnTo>
                <a:lnTo>
                  <a:pt x="648220" y="6540"/>
                </a:lnTo>
                <a:lnTo>
                  <a:pt x="656170" y="6540"/>
                </a:lnTo>
                <a:lnTo>
                  <a:pt x="659193" y="7327"/>
                </a:lnTo>
                <a:lnTo>
                  <a:pt x="664159" y="10007"/>
                </a:lnTo>
                <a:lnTo>
                  <a:pt x="665556" y="11379"/>
                </a:lnTo>
                <a:lnTo>
                  <a:pt x="667080" y="15100"/>
                </a:lnTo>
                <a:lnTo>
                  <a:pt x="667499" y="19494"/>
                </a:lnTo>
                <a:lnTo>
                  <a:pt x="667499" y="63474"/>
                </a:lnTo>
                <a:lnTo>
                  <a:pt x="604926" y="63474"/>
                </a:lnTo>
                <a:lnTo>
                  <a:pt x="604926" y="19748"/>
                </a:lnTo>
                <a:lnTo>
                  <a:pt x="616254" y="6540"/>
                </a:lnTo>
                <a:lnTo>
                  <a:pt x="624293" y="6540"/>
                </a:lnTo>
                <a:lnTo>
                  <a:pt x="624293" y="2971"/>
                </a:lnTo>
                <a:lnTo>
                  <a:pt x="566585" y="2971"/>
                </a:lnTo>
                <a:lnTo>
                  <a:pt x="566585" y="6540"/>
                </a:lnTo>
                <a:lnTo>
                  <a:pt x="574535" y="6540"/>
                </a:lnTo>
                <a:lnTo>
                  <a:pt x="577583" y="7327"/>
                </a:lnTo>
                <a:lnTo>
                  <a:pt x="582536" y="10007"/>
                </a:lnTo>
                <a:lnTo>
                  <a:pt x="583895" y="11379"/>
                </a:lnTo>
                <a:lnTo>
                  <a:pt x="585419" y="15100"/>
                </a:lnTo>
                <a:lnTo>
                  <a:pt x="585863" y="19494"/>
                </a:lnTo>
                <a:lnTo>
                  <a:pt x="585863" y="118148"/>
                </a:lnTo>
                <a:lnTo>
                  <a:pt x="585063" y="123088"/>
                </a:lnTo>
                <a:lnTo>
                  <a:pt x="580961" y="128282"/>
                </a:lnTo>
                <a:lnTo>
                  <a:pt x="576910" y="129857"/>
                </a:lnTo>
                <a:lnTo>
                  <a:pt x="566585" y="129857"/>
                </a:lnTo>
                <a:lnTo>
                  <a:pt x="566585" y="133400"/>
                </a:lnTo>
                <a:lnTo>
                  <a:pt x="624293" y="133400"/>
                </a:lnTo>
                <a:lnTo>
                  <a:pt x="624293" y="129857"/>
                </a:lnTo>
                <a:lnTo>
                  <a:pt x="616254" y="129857"/>
                </a:lnTo>
                <a:lnTo>
                  <a:pt x="613232" y="129095"/>
                </a:lnTo>
                <a:lnTo>
                  <a:pt x="608266" y="126390"/>
                </a:lnTo>
                <a:lnTo>
                  <a:pt x="606882" y="125018"/>
                </a:lnTo>
                <a:lnTo>
                  <a:pt x="605358" y="121297"/>
                </a:lnTo>
                <a:lnTo>
                  <a:pt x="604926" y="116928"/>
                </a:lnTo>
                <a:lnTo>
                  <a:pt x="604926" y="70586"/>
                </a:lnTo>
                <a:lnTo>
                  <a:pt x="667499" y="70586"/>
                </a:lnTo>
                <a:lnTo>
                  <a:pt x="667499" y="118148"/>
                </a:lnTo>
                <a:lnTo>
                  <a:pt x="666673" y="123088"/>
                </a:lnTo>
                <a:lnTo>
                  <a:pt x="662495" y="128282"/>
                </a:lnTo>
                <a:lnTo>
                  <a:pt x="658495" y="129857"/>
                </a:lnTo>
                <a:lnTo>
                  <a:pt x="648220" y="129857"/>
                </a:lnTo>
                <a:lnTo>
                  <a:pt x="648220" y="133400"/>
                </a:lnTo>
                <a:lnTo>
                  <a:pt x="705840" y="133400"/>
                </a:lnTo>
                <a:lnTo>
                  <a:pt x="705840" y="129857"/>
                </a:lnTo>
                <a:lnTo>
                  <a:pt x="697890" y="129857"/>
                </a:lnTo>
                <a:lnTo>
                  <a:pt x="694842" y="129095"/>
                </a:lnTo>
                <a:lnTo>
                  <a:pt x="689876" y="126390"/>
                </a:lnTo>
                <a:lnTo>
                  <a:pt x="688517" y="125018"/>
                </a:lnTo>
                <a:lnTo>
                  <a:pt x="686993" y="121297"/>
                </a:lnTo>
                <a:lnTo>
                  <a:pt x="686574" y="116928"/>
                </a:lnTo>
                <a:lnTo>
                  <a:pt x="686574" y="19748"/>
                </a:lnTo>
                <a:lnTo>
                  <a:pt x="697890" y="6540"/>
                </a:lnTo>
                <a:lnTo>
                  <a:pt x="705840" y="6540"/>
                </a:lnTo>
                <a:lnTo>
                  <a:pt x="705840" y="2971"/>
                </a:lnTo>
                <a:close/>
              </a:path>
              <a:path w="848994" h="185420">
                <a:moveTo>
                  <a:pt x="848791" y="67322"/>
                </a:moveTo>
                <a:lnTo>
                  <a:pt x="837996" y="29527"/>
                </a:lnTo>
                <a:lnTo>
                  <a:pt x="826058" y="16344"/>
                </a:lnTo>
                <a:lnTo>
                  <a:pt x="826058" y="70015"/>
                </a:lnTo>
                <a:lnTo>
                  <a:pt x="825284" y="84429"/>
                </a:lnTo>
                <a:lnTo>
                  <a:pt x="807097" y="121500"/>
                </a:lnTo>
                <a:lnTo>
                  <a:pt x="782358" y="129565"/>
                </a:lnTo>
                <a:lnTo>
                  <a:pt x="773899" y="128739"/>
                </a:lnTo>
                <a:lnTo>
                  <a:pt x="743165" y="95580"/>
                </a:lnTo>
                <a:lnTo>
                  <a:pt x="739635" y="67322"/>
                </a:lnTo>
                <a:lnTo>
                  <a:pt x="740486" y="52692"/>
                </a:lnTo>
                <a:lnTo>
                  <a:pt x="759155" y="14325"/>
                </a:lnTo>
                <a:lnTo>
                  <a:pt x="782256" y="7023"/>
                </a:lnTo>
                <a:lnTo>
                  <a:pt x="791362" y="7848"/>
                </a:lnTo>
                <a:lnTo>
                  <a:pt x="822655" y="40817"/>
                </a:lnTo>
                <a:lnTo>
                  <a:pt x="826058" y="70015"/>
                </a:lnTo>
                <a:lnTo>
                  <a:pt x="826058" y="16344"/>
                </a:lnTo>
                <a:lnTo>
                  <a:pt x="819531" y="10858"/>
                </a:lnTo>
                <a:lnTo>
                  <a:pt x="812584" y="7023"/>
                </a:lnTo>
                <a:lnTo>
                  <a:pt x="808609" y="4826"/>
                </a:lnTo>
                <a:lnTo>
                  <a:pt x="796810" y="1206"/>
                </a:lnTo>
                <a:lnTo>
                  <a:pt x="784136" y="0"/>
                </a:lnTo>
                <a:lnTo>
                  <a:pt x="771385" y="1066"/>
                </a:lnTo>
                <a:lnTo>
                  <a:pt x="729183" y="27559"/>
                </a:lnTo>
                <a:lnTo>
                  <a:pt x="716902" y="67716"/>
                </a:lnTo>
                <a:lnTo>
                  <a:pt x="718032" y="81661"/>
                </a:lnTo>
                <a:lnTo>
                  <a:pt x="735812" y="117259"/>
                </a:lnTo>
                <a:lnTo>
                  <a:pt x="782535" y="136398"/>
                </a:lnTo>
                <a:lnTo>
                  <a:pt x="795794" y="135166"/>
                </a:lnTo>
                <a:lnTo>
                  <a:pt x="829424" y="116763"/>
                </a:lnTo>
                <a:lnTo>
                  <a:pt x="847598" y="81661"/>
                </a:lnTo>
                <a:lnTo>
                  <a:pt x="848779" y="67716"/>
                </a:lnTo>
                <a:lnTo>
                  <a:pt x="848791" y="67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64881" y="3936635"/>
            <a:ext cx="107087" cy="10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0836" y="3920471"/>
            <a:ext cx="422722" cy="1363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39366" y="3957753"/>
            <a:ext cx="1229995" cy="103505"/>
            <a:chOff x="2539366" y="3957753"/>
            <a:chExt cx="1229995" cy="103505"/>
          </a:xfrm>
        </p:grpSpPr>
        <p:sp>
          <p:nvSpPr>
            <p:cNvPr id="42" name="object 42"/>
            <p:cNvSpPr/>
            <p:nvPr/>
          </p:nvSpPr>
          <p:spPr>
            <a:xfrm>
              <a:off x="2539365" y="4002112"/>
              <a:ext cx="1074420" cy="16510"/>
            </a:xfrm>
            <a:custGeom>
              <a:avLst/>
              <a:gdLst/>
              <a:ahLst/>
              <a:cxnLst/>
              <a:rect l="l" t="t" r="r" b="b"/>
              <a:pathLst>
                <a:path w="1074420" h="16510">
                  <a:moveTo>
                    <a:pt x="1074267" y="0"/>
                  </a:moveTo>
                  <a:lnTo>
                    <a:pt x="0" y="0"/>
                  </a:lnTo>
                  <a:lnTo>
                    <a:pt x="0" y="16230"/>
                  </a:lnTo>
                  <a:lnTo>
                    <a:pt x="1074267" y="16230"/>
                  </a:lnTo>
                  <a:lnTo>
                    <a:pt x="1074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84136" y="3957753"/>
              <a:ext cx="184780" cy="1030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2521905" y="3460603"/>
            <a:ext cx="1043244" cy="3753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3906908" y="3586362"/>
            <a:ext cx="830580" cy="797560"/>
            <a:chOff x="3906908" y="3586362"/>
            <a:chExt cx="830580" cy="797560"/>
          </a:xfrm>
        </p:grpSpPr>
        <p:sp>
          <p:nvSpPr>
            <p:cNvPr id="46" name="object 46"/>
            <p:cNvSpPr/>
            <p:nvPr/>
          </p:nvSpPr>
          <p:spPr>
            <a:xfrm>
              <a:off x="3906908" y="3936838"/>
              <a:ext cx="178677" cy="159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4741" y="3586365"/>
              <a:ext cx="502284" cy="510540"/>
            </a:xfrm>
            <a:custGeom>
              <a:avLst/>
              <a:gdLst/>
              <a:ahLst/>
              <a:cxnLst/>
              <a:rect l="l" t="t" r="r" b="b"/>
              <a:pathLst>
                <a:path w="502285" h="510539">
                  <a:moveTo>
                    <a:pt x="95948" y="352488"/>
                  </a:moveTo>
                  <a:lnTo>
                    <a:pt x="79667" y="352488"/>
                  </a:lnTo>
                  <a:lnTo>
                    <a:pt x="79667" y="401129"/>
                  </a:lnTo>
                  <a:lnTo>
                    <a:pt x="16103" y="401129"/>
                  </a:lnTo>
                  <a:lnTo>
                    <a:pt x="16103" y="352488"/>
                  </a:lnTo>
                  <a:lnTo>
                    <a:pt x="0" y="352488"/>
                  </a:lnTo>
                  <a:lnTo>
                    <a:pt x="0" y="470941"/>
                  </a:lnTo>
                  <a:lnTo>
                    <a:pt x="16103" y="470941"/>
                  </a:lnTo>
                  <a:lnTo>
                    <a:pt x="16103" y="415112"/>
                  </a:lnTo>
                  <a:lnTo>
                    <a:pt x="79667" y="415112"/>
                  </a:lnTo>
                  <a:lnTo>
                    <a:pt x="79667" y="470941"/>
                  </a:lnTo>
                  <a:lnTo>
                    <a:pt x="95948" y="470941"/>
                  </a:lnTo>
                  <a:lnTo>
                    <a:pt x="95948" y="352488"/>
                  </a:lnTo>
                  <a:close/>
                </a:path>
                <a:path w="502285" h="510539">
                  <a:moveTo>
                    <a:pt x="174091" y="470281"/>
                  </a:moveTo>
                  <a:lnTo>
                    <a:pt x="171386" y="463423"/>
                  </a:lnTo>
                  <a:lnTo>
                    <a:pt x="160362" y="452742"/>
                  </a:lnTo>
                  <a:lnTo>
                    <a:pt x="153746" y="450062"/>
                  </a:lnTo>
                  <a:lnTo>
                    <a:pt x="139687" y="450062"/>
                  </a:lnTo>
                  <a:lnTo>
                    <a:pt x="133921" y="451904"/>
                  </a:lnTo>
                  <a:lnTo>
                    <a:pt x="128498" y="455612"/>
                  </a:lnTo>
                  <a:lnTo>
                    <a:pt x="133413" y="431850"/>
                  </a:lnTo>
                  <a:lnTo>
                    <a:pt x="169862" y="431850"/>
                  </a:lnTo>
                  <a:lnTo>
                    <a:pt x="169862" y="421487"/>
                  </a:lnTo>
                  <a:lnTo>
                    <a:pt x="124421" y="421487"/>
                  </a:lnTo>
                  <a:lnTo>
                    <a:pt x="115608" y="466864"/>
                  </a:lnTo>
                  <a:lnTo>
                    <a:pt x="126123" y="468210"/>
                  </a:lnTo>
                  <a:lnTo>
                    <a:pt x="127812" y="465670"/>
                  </a:lnTo>
                  <a:lnTo>
                    <a:pt x="130022" y="463613"/>
                  </a:lnTo>
                  <a:lnTo>
                    <a:pt x="135953" y="460451"/>
                  </a:lnTo>
                  <a:lnTo>
                    <a:pt x="139166" y="459651"/>
                  </a:lnTo>
                  <a:lnTo>
                    <a:pt x="148501" y="459651"/>
                  </a:lnTo>
                  <a:lnTo>
                    <a:pt x="153238" y="461429"/>
                  </a:lnTo>
                  <a:lnTo>
                    <a:pt x="160362" y="468591"/>
                  </a:lnTo>
                  <a:lnTo>
                    <a:pt x="162229" y="473468"/>
                  </a:lnTo>
                  <a:lnTo>
                    <a:pt x="162229" y="486168"/>
                  </a:lnTo>
                  <a:lnTo>
                    <a:pt x="160362" y="491388"/>
                  </a:lnTo>
                  <a:lnTo>
                    <a:pt x="152908" y="499262"/>
                  </a:lnTo>
                  <a:lnTo>
                    <a:pt x="148323" y="501230"/>
                  </a:lnTo>
                  <a:lnTo>
                    <a:pt x="138493" y="501230"/>
                  </a:lnTo>
                  <a:lnTo>
                    <a:pt x="134594" y="499846"/>
                  </a:lnTo>
                  <a:lnTo>
                    <a:pt x="128320" y="494258"/>
                  </a:lnTo>
                  <a:lnTo>
                    <a:pt x="126288" y="490080"/>
                  </a:lnTo>
                  <a:lnTo>
                    <a:pt x="125437" y="484543"/>
                  </a:lnTo>
                  <a:lnTo>
                    <a:pt x="113576" y="485508"/>
                  </a:lnTo>
                  <a:lnTo>
                    <a:pt x="114427" y="492937"/>
                  </a:lnTo>
                  <a:lnTo>
                    <a:pt x="117309" y="498906"/>
                  </a:lnTo>
                  <a:lnTo>
                    <a:pt x="127812" y="507911"/>
                  </a:lnTo>
                  <a:lnTo>
                    <a:pt x="134594" y="510159"/>
                  </a:lnTo>
                  <a:lnTo>
                    <a:pt x="142900" y="510159"/>
                  </a:lnTo>
                  <a:lnTo>
                    <a:pt x="174091" y="486689"/>
                  </a:lnTo>
                  <a:lnTo>
                    <a:pt x="174091" y="470281"/>
                  </a:lnTo>
                  <a:close/>
                </a:path>
                <a:path w="502285" h="510539">
                  <a:moveTo>
                    <a:pt x="295478" y="433374"/>
                  </a:moveTo>
                  <a:lnTo>
                    <a:pt x="279361" y="429399"/>
                  </a:lnTo>
                  <a:lnTo>
                    <a:pt x="277329" y="436422"/>
                  </a:lnTo>
                  <a:lnTo>
                    <a:pt x="274535" y="442531"/>
                  </a:lnTo>
                  <a:lnTo>
                    <a:pt x="270979" y="447700"/>
                  </a:lnTo>
                  <a:lnTo>
                    <a:pt x="266649" y="451954"/>
                  </a:lnTo>
                  <a:lnTo>
                    <a:pt x="260375" y="457034"/>
                  </a:lnTo>
                  <a:lnTo>
                    <a:pt x="252577" y="459549"/>
                  </a:lnTo>
                  <a:lnTo>
                    <a:pt x="236143" y="459549"/>
                  </a:lnTo>
                  <a:lnTo>
                    <a:pt x="206679" y="431253"/>
                  </a:lnTo>
                  <a:lnTo>
                    <a:pt x="204101" y="402945"/>
                  </a:lnTo>
                  <a:lnTo>
                    <a:pt x="205282" y="395363"/>
                  </a:lnTo>
                  <a:lnTo>
                    <a:pt x="210540" y="380657"/>
                  </a:lnTo>
                  <a:lnTo>
                    <a:pt x="214947" y="374815"/>
                  </a:lnTo>
                  <a:lnTo>
                    <a:pt x="227495" y="366064"/>
                  </a:lnTo>
                  <a:lnTo>
                    <a:pt x="235458" y="363893"/>
                  </a:lnTo>
                  <a:lnTo>
                    <a:pt x="252920" y="363893"/>
                  </a:lnTo>
                  <a:lnTo>
                    <a:pt x="259702" y="365861"/>
                  </a:lnTo>
                  <a:lnTo>
                    <a:pt x="270548" y="373722"/>
                  </a:lnTo>
                  <a:lnTo>
                    <a:pt x="274624" y="379996"/>
                  </a:lnTo>
                  <a:lnTo>
                    <a:pt x="277507" y="388607"/>
                  </a:lnTo>
                  <a:lnTo>
                    <a:pt x="293433" y="384975"/>
                  </a:lnTo>
                  <a:lnTo>
                    <a:pt x="262013" y="352742"/>
                  </a:lnTo>
                  <a:lnTo>
                    <a:pt x="245122" y="350481"/>
                  </a:lnTo>
                  <a:lnTo>
                    <a:pt x="237172" y="350926"/>
                  </a:lnTo>
                  <a:lnTo>
                    <a:pt x="198742" y="372084"/>
                  </a:lnTo>
                  <a:lnTo>
                    <a:pt x="187312" y="410819"/>
                  </a:lnTo>
                  <a:lnTo>
                    <a:pt x="187731" y="419176"/>
                  </a:lnTo>
                  <a:lnTo>
                    <a:pt x="201815" y="455625"/>
                  </a:lnTo>
                  <a:lnTo>
                    <a:pt x="244957" y="472960"/>
                  </a:lnTo>
                  <a:lnTo>
                    <a:pt x="254114" y="472325"/>
                  </a:lnTo>
                  <a:lnTo>
                    <a:pt x="288353" y="450392"/>
                  </a:lnTo>
                  <a:lnTo>
                    <a:pt x="295478" y="433374"/>
                  </a:lnTo>
                  <a:close/>
                </a:path>
                <a:path w="502285" h="510539">
                  <a:moveTo>
                    <a:pt x="501942" y="61404"/>
                  </a:moveTo>
                  <a:lnTo>
                    <a:pt x="490715" y="23088"/>
                  </a:lnTo>
                  <a:lnTo>
                    <a:pt x="485165" y="16497"/>
                  </a:lnTo>
                  <a:lnTo>
                    <a:pt x="485165" y="61404"/>
                  </a:lnTo>
                  <a:lnTo>
                    <a:pt x="484441" y="72199"/>
                  </a:lnTo>
                  <a:lnTo>
                    <a:pt x="459955" y="106057"/>
                  </a:lnTo>
                  <a:lnTo>
                    <a:pt x="443293" y="109156"/>
                  </a:lnTo>
                  <a:lnTo>
                    <a:pt x="434644" y="108394"/>
                  </a:lnTo>
                  <a:lnTo>
                    <a:pt x="404545" y="82257"/>
                  </a:lnTo>
                  <a:lnTo>
                    <a:pt x="401599" y="63119"/>
                  </a:lnTo>
                  <a:lnTo>
                    <a:pt x="402361" y="50698"/>
                  </a:lnTo>
                  <a:lnTo>
                    <a:pt x="427596" y="16370"/>
                  </a:lnTo>
                  <a:lnTo>
                    <a:pt x="443636" y="13500"/>
                  </a:lnTo>
                  <a:lnTo>
                    <a:pt x="451599" y="13512"/>
                  </a:lnTo>
                  <a:lnTo>
                    <a:pt x="482307" y="41783"/>
                  </a:lnTo>
                  <a:lnTo>
                    <a:pt x="485165" y="61404"/>
                  </a:lnTo>
                  <a:lnTo>
                    <a:pt x="485165" y="16497"/>
                  </a:lnTo>
                  <a:lnTo>
                    <a:pt x="481876" y="13500"/>
                  </a:lnTo>
                  <a:lnTo>
                    <a:pt x="480402" y="12153"/>
                  </a:lnTo>
                  <a:lnTo>
                    <a:pt x="473976" y="7848"/>
                  </a:lnTo>
                  <a:lnTo>
                    <a:pt x="467017" y="4419"/>
                  </a:lnTo>
                  <a:lnTo>
                    <a:pt x="459613" y="1968"/>
                  </a:lnTo>
                  <a:lnTo>
                    <a:pt x="451764" y="495"/>
                  </a:lnTo>
                  <a:lnTo>
                    <a:pt x="443471" y="0"/>
                  </a:lnTo>
                  <a:lnTo>
                    <a:pt x="431101" y="1054"/>
                  </a:lnTo>
                  <a:lnTo>
                    <a:pt x="394106" y="25844"/>
                  </a:lnTo>
                  <a:lnTo>
                    <a:pt x="384822" y="63119"/>
                  </a:lnTo>
                  <a:lnTo>
                    <a:pt x="385254" y="70561"/>
                  </a:lnTo>
                  <a:lnTo>
                    <a:pt x="406095" y="110096"/>
                  </a:lnTo>
                  <a:lnTo>
                    <a:pt x="443471" y="122567"/>
                  </a:lnTo>
                  <a:lnTo>
                    <a:pt x="451243" y="122110"/>
                  </a:lnTo>
                  <a:lnTo>
                    <a:pt x="481939" y="109156"/>
                  </a:lnTo>
                  <a:lnTo>
                    <a:pt x="485317" y="106235"/>
                  </a:lnTo>
                  <a:lnTo>
                    <a:pt x="501472" y="70269"/>
                  </a:lnTo>
                  <a:lnTo>
                    <a:pt x="501942" y="61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26364" y="3588475"/>
              <a:ext cx="95950" cy="1184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83607" y="3724632"/>
              <a:ext cx="123189" cy="199390"/>
            </a:xfrm>
            <a:custGeom>
              <a:avLst/>
              <a:gdLst/>
              <a:ahLst/>
              <a:cxnLst/>
              <a:rect l="l" t="t" r="r" b="b"/>
              <a:pathLst>
                <a:path w="123189" h="199389">
                  <a:moveTo>
                    <a:pt x="113919" y="0"/>
                  </a:moveTo>
                  <a:lnTo>
                    <a:pt x="109003" y="1335"/>
                  </a:lnTo>
                  <a:lnTo>
                    <a:pt x="0" y="189635"/>
                  </a:lnTo>
                  <a:lnTo>
                    <a:pt x="1356" y="194605"/>
                  </a:lnTo>
                  <a:lnTo>
                    <a:pt x="9154" y="199086"/>
                  </a:lnTo>
                  <a:lnTo>
                    <a:pt x="14070" y="197750"/>
                  </a:lnTo>
                  <a:lnTo>
                    <a:pt x="123073" y="9451"/>
                  </a:lnTo>
                  <a:lnTo>
                    <a:pt x="121717" y="4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41113" y="3937160"/>
              <a:ext cx="95950" cy="1184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86313" y="3989425"/>
              <a:ext cx="316865" cy="394335"/>
            </a:xfrm>
            <a:custGeom>
              <a:avLst/>
              <a:gdLst/>
              <a:ahLst/>
              <a:cxnLst/>
              <a:rect l="l" t="t" r="r" b="b"/>
              <a:pathLst>
                <a:path w="316864" h="394335">
                  <a:moveTo>
                    <a:pt x="109169" y="252095"/>
                  </a:moveTo>
                  <a:lnTo>
                    <a:pt x="14071" y="87833"/>
                  </a:lnTo>
                  <a:lnTo>
                    <a:pt x="8978" y="86499"/>
                  </a:lnTo>
                  <a:lnTo>
                    <a:pt x="1181" y="90982"/>
                  </a:lnTo>
                  <a:lnTo>
                    <a:pt x="0" y="95948"/>
                  </a:lnTo>
                  <a:lnTo>
                    <a:pt x="94932" y="260210"/>
                  </a:lnTo>
                  <a:lnTo>
                    <a:pt x="100012" y="261531"/>
                  </a:lnTo>
                  <a:lnTo>
                    <a:pt x="107823" y="257048"/>
                  </a:lnTo>
                  <a:lnTo>
                    <a:pt x="109169" y="252095"/>
                  </a:lnTo>
                  <a:close/>
                </a:path>
                <a:path w="316864" h="394335">
                  <a:moveTo>
                    <a:pt x="201904" y="354596"/>
                  </a:moveTo>
                  <a:lnTo>
                    <a:pt x="185623" y="350634"/>
                  </a:lnTo>
                  <a:lnTo>
                    <a:pt x="183591" y="357657"/>
                  </a:lnTo>
                  <a:lnTo>
                    <a:pt x="180797" y="363753"/>
                  </a:lnTo>
                  <a:lnTo>
                    <a:pt x="177241" y="368935"/>
                  </a:lnTo>
                  <a:lnTo>
                    <a:pt x="172910" y="373189"/>
                  </a:lnTo>
                  <a:lnTo>
                    <a:pt x="166636" y="378256"/>
                  </a:lnTo>
                  <a:lnTo>
                    <a:pt x="159016" y="380784"/>
                  </a:lnTo>
                  <a:lnTo>
                    <a:pt x="142405" y="380784"/>
                  </a:lnTo>
                  <a:lnTo>
                    <a:pt x="112966" y="352488"/>
                  </a:lnTo>
                  <a:lnTo>
                    <a:pt x="110528" y="324167"/>
                  </a:lnTo>
                  <a:lnTo>
                    <a:pt x="111721" y="316585"/>
                  </a:lnTo>
                  <a:lnTo>
                    <a:pt x="116801" y="301891"/>
                  </a:lnTo>
                  <a:lnTo>
                    <a:pt x="121208" y="296024"/>
                  </a:lnTo>
                  <a:lnTo>
                    <a:pt x="133921" y="287299"/>
                  </a:lnTo>
                  <a:lnTo>
                    <a:pt x="141719" y="285127"/>
                  </a:lnTo>
                  <a:lnTo>
                    <a:pt x="159346" y="285127"/>
                  </a:lnTo>
                  <a:lnTo>
                    <a:pt x="166128" y="287096"/>
                  </a:lnTo>
                  <a:lnTo>
                    <a:pt x="176987" y="294957"/>
                  </a:lnTo>
                  <a:lnTo>
                    <a:pt x="181051" y="301231"/>
                  </a:lnTo>
                  <a:lnTo>
                    <a:pt x="183934" y="309841"/>
                  </a:lnTo>
                  <a:lnTo>
                    <a:pt x="199872" y="306197"/>
                  </a:lnTo>
                  <a:lnTo>
                    <a:pt x="168440" y="273977"/>
                  </a:lnTo>
                  <a:lnTo>
                    <a:pt x="151549" y="271703"/>
                  </a:lnTo>
                  <a:lnTo>
                    <a:pt x="143598" y="272148"/>
                  </a:lnTo>
                  <a:lnTo>
                    <a:pt x="105105" y="293319"/>
                  </a:lnTo>
                  <a:lnTo>
                    <a:pt x="93751" y="332054"/>
                  </a:lnTo>
                  <a:lnTo>
                    <a:pt x="94157" y="340410"/>
                  </a:lnTo>
                  <a:lnTo>
                    <a:pt x="108204" y="376847"/>
                  </a:lnTo>
                  <a:lnTo>
                    <a:pt x="151218" y="394182"/>
                  </a:lnTo>
                  <a:lnTo>
                    <a:pt x="160401" y="393560"/>
                  </a:lnTo>
                  <a:lnTo>
                    <a:pt x="194779" y="371614"/>
                  </a:lnTo>
                  <a:lnTo>
                    <a:pt x="201904" y="354596"/>
                  </a:lnTo>
                  <a:close/>
                </a:path>
                <a:path w="316864" h="394335">
                  <a:moveTo>
                    <a:pt x="227495" y="3632"/>
                  </a:moveTo>
                  <a:lnTo>
                    <a:pt x="223939" y="0"/>
                  </a:lnTo>
                  <a:lnTo>
                    <a:pt x="41871" y="0"/>
                  </a:lnTo>
                  <a:lnTo>
                    <a:pt x="38315" y="3632"/>
                  </a:lnTo>
                  <a:lnTo>
                    <a:pt x="38315" y="12598"/>
                  </a:lnTo>
                  <a:lnTo>
                    <a:pt x="41871" y="16230"/>
                  </a:lnTo>
                  <a:lnTo>
                    <a:pt x="223939" y="16230"/>
                  </a:lnTo>
                  <a:lnTo>
                    <a:pt x="227495" y="12598"/>
                  </a:lnTo>
                  <a:lnTo>
                    <a:pt x="227495" y="3632"/>
                  </a:lnTo>
                  <a:close/>
                </a:path>
                <a:path w="316864" h="394335">
                  <a:moveTo>
                    <a:pt x="316674" y="273723"/>
                  </a:moveTo>
                  <a:lnTo>
                    <a:pt x="301244" y="273723"/>
                  </a:lnTo>
                  <a:lnTo>
                    <a:pt x="301244" y="366712"/>
                  </a:lnTo>
                  <a:lnTo>
                    <a:pt x="236994" y="273723"/>
                  </a:lnTo>
                  <a:lnTo>
                    <a:pt x="220383" y="273723"/>
                  </a:lnTo>
                  <a:lnTo>
                    <a:pt x="220383" y="392163"/>
                  </a:lnTo>
                  <a:lnTo>
                    <a:pt x="235800" y="392163"/>
                  </a:lnTo>
                  <a:lnTo>
                    <a:pt x="235800" y="299097"/>
                  </a:lnTo>
                  <a:lnTo>
                    <a:pt x="300050" y="392163"/>
                  </a:lnTo>
                  <a:lnTo>
                    <a:pt x="316674" y="392163"/>
                  </a:lnTo>
                  <a:lnTo>
                    <a:pt x="316674" y="2737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4967783" y="3742942"/>
            <a:ext cx="898980" cy="5174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57496" y="3891746"/>
            <a:ext cx="1874077" cy="1883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34299" y="3891749"/>
            <a:ext cx="560705" cy="186690"/>
          </a:xfrm>
          <a:custGeom>
            <a:avLst/>
            <a:gdLst/>
            <a:ahLst/>
            <a:cxnLst/>
            <a:rect l="l" t="t" r="r" b="b"/>
            <a:pathLst>
              <a:path w="560704" h="186689">
                <a:moveTo>
                  <a:pt x="146634" y="6337"/>
                </a:moveTo>
                <a:lnTo>
                  <a:pt x="99847" y="6337"/>
                </a:lnTo>
                <a:lnTo>
                  <a:pt x="99847" y="9906"/>
                </a:lnTo>
                <a:lnTo>
                  <a:pt x="109855" y="9906"/>
                </a:lnTo>
                <a:lnTo>
                  <a:pt x="113753" y="11264"/>
                </a:lnTo>
                <a:lnTo>
                  <a:pt x="117983" y="15951"/>
                </a:lnTo>
                <a:lnTo>
                  <a:pt x="118833" y="20955"/>
                </a:lnTo>
                <a:lnTo>
                  <a:pt x="118833" y="104165"/>
                </a:lnTo>
                <a:lnTo>
                  <a:pt x="36614" y="6337"/>
                </a:lnTo>
                <a:lnTo>
                  <a:pt x="0" y="6337"/>
                </a:lnTo>
                <a:lnTo>
                  <a:pt x="0" y="9906"/>
                </a:lnTo>
                <a:lnTo>
                  <a:pt x="6781" y="10198"/>
                </a:lnTo>
                <a:lnTo>
                  <a:pt x="12712" y="11988"/>
                </a:lnTo>
                <a:lnTo>
                  <a:pt x="15595" y="13309"/>
                </a:lnTo>
                <a:lnTo>
                  <a:pt x="19659" y="16129"/>
                </a:lnTo>
                <a:lnTo>
                  <a:pt x="26619" y="23469"/>
                </a:lnTo>
                <a:lnTo>
                  <a:pt x="26619" y="121488"/>
                </a:lnTo>
                <a:lnTo>
                  <a:pt x="25768" y="126161"/>
                </a:lnTo>
                <a:lnTo>
                  <a:pt x="22034" y="131559"/>
                </a:lnTo>
                <a:lnTo>
                  <a:pt x="17970" y="133223"/>
                </a:lnTo>
                <a:lnTo>
                  <a:pt x="7454" y="133223"/>
                </a:lnTo>
                <a:lnTo>
                  <a:pt x="7454" y="136766"/>
                </a:lnTo>
                <a:lnTo>
                  <a:pt x="54419" y="136766"/>
                </a:lnTo>
                <a:lnTo>
                  <a:pt x="54419" y="133223"/>
                </a:lnTo>
                <a:lnTo>
                  <a:pt x="44411" y="133223"/>
                </a:lnTo>
                <a:lnTo>
                  <a:pt x="40513" y="131864"/>
                </a:lnTo>
                <a:lnTo>
                  <a:pt x="36106" y="127177"/>
                </a:lnTo>
                <a:lnTo>
                  <a:pt x="35255" y="122199"/>
                </a:lnTo>
                <a:lnTo>
                  <a:pt x="35255" y="33845"/>
                </a:lnTo>
                <a:lnTo>
                  <a:pt x="124091" y="138887"/>
                </a:lnTo>
                <a:lnTo>
                  <a:pt x="127647" y="138887"/>
                </a:lnTo>
                <a:lnTo>
                  <a:pt x="127647" y="21640"/>
                </a:lnTo>
                <a:lnTo>
                  <a:pt x="128333" y="16967"/>
                </a:lnTo>
                <a:lnTo>
                  <a:pt x="132232" y="11582"/>
                </a:lnTo>
                <a:lnTo>
                  <a:pt x="136296" y="9906"/>
                </a:lnTo>
                <a:lnTo>
                  <a:pt x="146634" y="9906"/>
                </a:lnTo>
                <a:lnTo>
                  <a:pt x="146634" y="6337"/>
                </a:lnTo>
                <a:close/>
              </a:path>
              <a:path w="560704" h="186689">
                <a:moveTo>
                  <a:pt x="292087" y="6337"/>
                </a:moveTo>
                <a:lnTo>
                  <a:pt x="234454" y="6337"/>
                </a:lnTo>
                <a:lnTo>
                  <a:pt x="234454" y="9906"/>
                </a:lnTo>
                <a:lnTo>
                  <a:pt x="242417" y="9906"/>
                </a:lnTo>
                <a:lnTo>
                  <a:pt x="245465" y="10693"/>
                </a:lnTo>
                <a:lnTo>
                  <a:pt x="250380" y="13373"/>
                </a:lnTo>
                <a:lnTo>
                  <a:pt x="251739" y="14744"/>
                </a:lnTo>
                <a:lnTo>
                  <a:pt x="253263" y="18465"/>
                </a:lnTo>
                <a:lnTo>
                  <a:pt x="253771" y="22860"/>
                </a:lnTo>
                <a:lnTo>
                  <a:pt x="253771" y="66840"/>
                </a:lnTo>
                <a:lnTo>
                  <a:pt x="191223" y="66840"/>
                </a:lnTo>
                <a:lnTo>
                  <a:pt x="191223" y="23114"/>
                </a:lnTo>
                <a:lnTo>
                  <a:pt x="202412" y="9906"/>
                </a:lnTo>
                <a:lnTo>
                  <a:pt x="210553" y="9906"/>
                </a:lnTo>
                <a:lnTo>
                  <a:pt x="210553" y="6337"/>
                </a:lnTo>
                <a:lnTo>
                  <a:pt x="152742" y="6337"/>
                </a:lnTo>
                <a:lnTo>
                  <a:pt x="152742" y="9906"/>
                </a:lnTo>
                <a:lnTo>
                  <a:pt x="160705" y="9906"/>
                </a:lnTo>
                <a:lnTo>
                  <a:pt x="163753" y="10693"/>
                </a:lnTo>
                <a:lnTo>
                  <a:pt x="168846" y="13373"/>
                </a:lnTo>
                <a:lnTo>
                  <a:pt x="170205" y="14744"/>
                </a:lnTo>
                <a:lnTo>
                  <a:pt x="171729" y="18465"/>
                </a:lnTo>
                <a:lnTo>
                  <a:pt x="172059" y="22860"/>
                </a:lnTo>
                <a:lnTo>
                  <a:pt x="172059" y="121513"/>
                </a:lnTo>
                <a:lnTo>
                  <a:pt x="171221" y="126453"/>
                </a:lnTo>
                <a:lnTo>
                  <a:pt x="167144" y="131648"/>
                </a:lnTo>
                <a:lnTo>
                  <a:pt x="163080" y="133223"/>
                </a:lnTo>
                <a:lnTo>
                  <a:pt x="152742" y="133223"/>
                </a:lnTo>
                <a:lnTo>
                  <a:pt x="152742" y="136766"/>
                </a:lnTo>
                <a:lnTo>
                  <a:pt x="210553" y="136766"/>
                </a:lnTo>
                <a:lnTo>
                  <a:pt x="210553" y="133223"/>
                </a:lnTo>
                <a:lnTo>
                  <a:pt x="202412" y="133223"/>
                </a:lnTo>
                <a:lnTo>
                  <a:pt x="199529" y="132461"/>
                </a:lnTo>
                <a:lnTo>
                  <a:pt x="194437" y="129755"/>
                </a:lnTo>
                <a:lnTo>
                  <a:pt x="193090" y="128384"/>
                </a:lnTo>
                <a:lnTo>
                  <a:pt x="191554" y="124663"/>
                </a:lnTo>
                <a:lnTo>
                  <a:pt x="191223" y="120294"/>
                </a:lnTo>
                <a:lnTo>
                  <a:pt x="191223" y="73952"/>
                </a:lnTo>
                <a:lnTo>
                  <a:pt x="253771" y="73952"/>
                </a:lnTo>
                <a:lnTo>
                  <a:pt x="253771" y="121513"/>
                </a:lnTo>
                <a:lnTo>
                  <a:pt x="252933" y="126453"/>
                </a:lnTo>
                <a:lnTo>
                  <a:pt x="248691" y="131648"/>
                </a:lnTo>
                <a:lnTo>
                  <a:pt x="244792" y="133223"/>
                </a:lnTo>
                <a:lnTo>
                  <a:pt x="234454" y="133223"/>
                </a:lnTo>
                <a:lnTo>
                  <a:pt x="234454" y="136766"/>
                </a:lnTo>
                <a:lnTo>
                  <a:pt x="292087" y="136766"/>
                </a:lnTo>
                <a:lnTo>
                  <a:pt x="292087" y="133223"/>
                </a:lnTo>
                <a:lnTo>
                  <a:pt x="284124" y="133223"/>
                </a:lnTo>
                <a:lnTo>
                  <a:pt x="281063" y="132461"/>
                </a:lnTo>
                <a:lnTo>
                  <a:pt x="276148" y="129755"/>
                </a:lnTo>
                <a:lnTo>
                  <a:pt x="274789" y="128384"/>
                </a:lnTo>
                <a:lnTo>
                  <a:pt x="273265" y="124663"/>
                </a:lnTo>
                <a:lnTo>
                  <a:pt x="272757" y="120294"/>
                </a:lnTo>
                <a:lnTo>
                  <a:pt x="272757" y="23114"/>
                </a:lnTo>
                <a:lnTo>
                  <a:pt x="284124" y="9906"/>
                </a:lnTo>
                <a:lnTo>
                  <a:pt x="292087" y="9906"/>
                </a:lnTo>
                <a:lnTo>
                  <a:pt x="292087" y="6337"/>
                </a:lnTo>
                <a:close/>
              </a:path>
              <a:path w="560704" h="186689">
                <a:moveTo>
                  <a:pt x="366674" y="150736"/>
                </a:moveTo>
                <a:lnTo>
                  <a:pt x="353110" y="150736"/>
                </a:lnTo>
                <a:lnTo>
                  <a:pt x="353110" y="102412"/>
                </a:lnTo>
                <a:lnTo>
                  <a:pt x="353110" y="87249"/>
                </a:lnTo>
                <a:lnTo>
                  <a:pt x="344982" y="87249"/>
                </a:lnTo>
                <a:lnTo>
                  <a:pt x="340906" y="92900"/>
                </a:lnTo>
                <a:lnTo>
                  <a:pt x="340906" y="102412"/>
                </a:lnTo>
                <a:lnTo>
                  <a:pt x="340906" y="150736"/>
                </a:lnTo>
                <a:lnTo>
                  <a:pt x="305650" y="150736"/>
                </a:lnTo>
                <a:lnTo>
                  <a:pt x="340906" y="102412"/>
                </a:lnTo>
                <a:lnTo>
                  <a:pt x="340906" y="92900"/>
                </a:lnTo>
                <a:lnTo>
                  <a:pt x="298361" y="151752"/>
                </a:lnTo>
                <a:lnTo>
                  <a:pt x="298361" y="160934"/>
                </a:lnTo>
                <a:lnTo>
                  <a:pt x="340906" y="160934"/>
                </a:lnTo>
                <a:lnTo>
                  <a:pt x="340906" y="186639"/>
                </a:lnTo>
                <a:lnTo>
                  <a:pt x="353110" y="186639"/>
                </a:lnTo>
                <a:lnTo>
                  <a:pt x="353110" y="160934"/>
                </a:lnTo>
                <a:lnTo>
                  <a:pt x="366674" y="160934"/>
                </a:lnTo>
                <a:lnTo>
                  <a:pt x="366674" y="150736"/>
                </a:lnTo>
                <a:close/>
              </a:path>
              <a:path w="560704" h="186689">
                <a:moveTo>
                  <a:pt x="500938" y="106184"/>
                </a:moveTo>
                <a:lnTo>
                  <a:pt x="497713" y="104254"/>
                </a:lnTo>
                <a:lnTo>
                  <a:pt x="491871" y="111671"/>
                </a:lnTo>
                <a:lnTo>
                  <a:pt x="486257" y="117741"/>
                </a:lnTo>
                <a:lnTo>
                  <a:pt x="480860" y="122478"/>
                </a:lnTo>
                <a:lnTo>
                  <a:pt x="475678" y="125857"/>
                </a:lnTo>
                <a:lnTo>
                  <a:pt x="469074" y="129476"/>
                </a:lnTo>
                <a:lnTo>
                  <a:pt x="461276" y="131292"/>
                </a:lnTo>
                <a:lnTo>
                  <a:pt x="452628" y="131292"/>
                </a:lnTo>
                <a:lnTo>
                  <a:pt x="415391" y="115925"/>
                </a:lnTo>
                <a:lnTo>
                  <a:pt x="402272" y="73774"/>
                </a:lnTo>
                <a:lnTo>
                  <a:pt x="402653" y="63487"/>
                </a:lnTo>
                <a:lnTo>
                  <a:pt x="415798" y="25438"/>
                </a:lnTo>
                <a:lnTo>
                  <a:pt x="440753" y="10299"/>
                </a:lnTo>
                <a:lnTo>
                  <a:pt x="449745" y="10299"/>
                </a:lnTo>
                <a:lnTo>
                  <a:pt x="487273" y="30594"/>
                </a:lnTo>
                <a:lnTo>
                  <a:pt x="494665" y="47701"/>
                </a:lnTo>
                <a:lnTo>
                  <a:pt x="497713" y="47701"/>
                </a:lnTo>
                <a:lnTo>
                  <a:pt x="494665" y="3365"/>
                </a:lnTo>
                <a:lnTo>
                  <a:pt x="491274" y="3365"/>
                </a:lnTo>
                <a:lnTo>
                  <a:pt x="490601" y="6438"/>
                </a:lnTo>
                <a:lnTo>
                  <a:pt x="489242" y="8864"/>
                </a:lnTo>
                <a:lnTo>
                  <a:pt x="486194" y="11798"/>
                </a:lnTo>
                <a:lnTo>
                  <a:pt x="484670" y="12407"/>
                </a:lnTo>
                <a:lnTo>
                  <a:pt x="481787" y="12407"/>
                </a:lnTo>
                <a:lnTo>
                  <a:pt x="469811" y="7264"/>
                </a:lnTo>
                <a:lnTo>
                  <a:pt x="462673" y="5105"/>
                </a:lnTo>
                <a:lnTo>
                  <a:pt x="455460" y="3797"/>
                </a:lnTo>
                <a:lnTo>
                  <a:pt x="448221" y="3365"/>
                </a:lnTo>
                <a:lnTo>
                  <a:pt x="439000" y="3937"/>
                </a:lnTo>
                <a:lnTo>
                  <a:pt x="399376" y="23202"/>
                </a:lnTo>
                <a:lnTo>
                  <a:pt x="380136" y="64020"/>
                </a:lnTo>
                <a:lnTo>
                  <a:pt x="379564" y="73583"/>
                </a:lnTo>
                <a:lnTo>
                  <a:pt x="380415" y="85305"/>
                </a:lnTo>
                <a:lnTo>
                  <a:pt x="403402" y="126225"/>
                </a:lnTo>
                <a:lnTo>
                  <a:pt x="445173" y="139763"/>
                </a:lnTo>
                <a:lnTo>
                  <a:pt x="454126" y="139255"/>
                </a:lnTo>
                <a:lnTo>
                  <a:pt x="489902" y="121259"/>
                </a:lnTo>
                <a:lnTo>
                  <a:pt x="495630" y="114312"/>
                </a:lnTo>
                <a:lnTo>
                  <a:pt x="500938" y="106184"/>
                </a:lnTo>
                <a:close/>
              </a:path>
              <a:path w="560704" h="186689">
                <a:moveTo>
                  <a:pt x="560273" y="133299"/>
                </a:moveTo>
                <a:lnTo>
                  <a:pt x="545528" y="122377"/>
                </a:lnTo>
                <a:lnTo>
                  <a:pt x="545528" y="0"/>
                </a:lnTo>
                <a:lnTo>
                  <a:pt x="541121" y="0"/>
                </a:lnTo>
                <a:lnTo>
                  <a:pt x="513994" y="10769"/>
                </a:lnTo>
                <a:lnTo>
                  <a:pt x="515683" y="14135"/>
                </a:lnTo>
                <a:lnTo>
                  <a:pt x="518236" y="13119"/>
                </a:lnTo>
                <a:lnTo>
                  <a:pt x="520433" y="12598"/>
                </a:lnTo>
                <a:lnTo>
                  <a:pt x="523824" y="12598"/>
                </a:lnTo>
                <a:lnTo>
                  <a:pt x="525018" y="13017"/>
                </a:lnTo>
                <a:lnTo>
                  <a:pt x="527050" y="14693"/>
                </a:lnTo>
                <a:lnTo>
                  <a:pt x="527888" y="16256"/>
                </a:lnTo>
                <a:lnTo>
                  <a:pt x="528408" y="18516"/>
                </a:lnTo>
                <a:lnTo>
                  <a:pt x="529082" y="26898"/>
                </a:lnTo>
                <a:lnTo>
                  <a:pt x="529082" y="122313"/>
                </a:lnTo>
                <a:lnTo>
                  <a:pt x="519760" y="133324"/>
                </a:lnTo>
                <a:lnTo>
                  <a:pt x="515683" y="133299"/>
                </a:lnTo>
                <a:lnTo>
                  <a:pt x="515683" y="136766"/>
                </a:lnTo>
                <a:lnTo>
                  <a:pt x="560273" y="136766"/>
                </a:lnTo>
                <a:lnTo>
                  <a:pt x="560273" y="13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41" y="843025"/>
            <a:ext cx="2109195" cy="158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4111" y="1482076"/>
            <a:ext cx="121713" cy="13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5783" y="1632102"/>
            <a:ext cx="226695" cy="233679"/>
          </a:xfrm>
          <a:custGeom>
            <a:avLst/>
            <a:gdLst/>
            <a:ahLst/>
            <a:cxnLst/>
            <a:rect l="l" t="t" r="r" b="b"/>
            <a:pathLst>
              <a:path w="226694" h="233680">
                <a:moveTo>
                  <a:pt x="101015" y="88099"/>
                </a:moveTo>
                <a:lnTo>
                  <a:pt x="12992" y="0"/>
                </a:lnTo>
                <a:lnTo>
                  <a:pt x="7175" y="0"/>
                </a:lnTo>
                <a:lnTo>
                  <a:pt x="0" y="7264"/>
                </a:lnTo>
                <a:lnTo>
                  <a:pt x="0" y="12992"/>
                </a:lnTo>
                <a:lnTo>
                  <a:pt x="88023" y="100901"/>
                </a:lnTo>
                <a:lnTo>
                  <a:pt x="93840" y="100901"/>
                </a:lnTo>
                <a:lnTo>
                  <a:pt x="101015" y="93827"/>
                </a:lnTo>
                <a:lnTo>
                  <a:pt x="101015" y="88099"/>
                </a:lnTo>
                <a:close/>
              </a:path>
              <a:path w="226694" h="233680">
                <a:moveTo>
                  <a:pt x="226504" y="188620"/>
                </a:moveTo>
                <a:lnTo>
                  <a:pt x="208254" y="184023"/>
                </a:lnTo>
                <a:lnTo>
                  <a:pt x="205930" y="191985"/>
                </a:lnTo>
                <a:lnTo>
                  <a:pt x="202742" y="198907"/>
                </a:lnTo>
                <a:lnTo>
                  <a:pt x="167830" y="218236"/>
                </a:lnTo>
                <a:lnTo>
                  <a:pt x="159410" y="218236"/>
                </a:lnTo>
                <a:lnTo>
                  <a:pt x="128409" y="192824"/>
                </a:lnTo>
                <a:lnTo>
                  <a:pt x="123278" y="163004"/>
                </a:lnTo>
                <a:lnTo>
                  <a:pt x="123545" y="156451"/>
                </a:lnTo>
                <a:lnTo>
                  <a:pt x="142646" y="117525"/>
                </a:lnTo>
                <a:lnTo>
                  <a:pt x="169252" y="110070"/>
                </a:lnTo>
                <a:lnTo>
                  <a:pt x="178473" y="110070"/>
                </a:lnTo>
                <a:lnTo>
                  <a:pt x="186131" y="112369"/>
                </a:lnTo>
                <a:lnTo>
                  <a:pt x="198310" y="121158"/>
                </a:lnTo>
                <a:lnTo>
                  <a:pt x="202971" y="128231"/>
                </a:lnTo>
                <a:lnTo>
                  <a:pt x="206159" y="137972"/>
                </a:lnTo>
                <a:lnTo>
                  <a:pt x="224155" y="133959"/>
                </a:lnTo>
                <a:lnTo>
                  <a:pt x="196989" y="100622"/>
                </a:lnTo>
                <a:lnTo>
                  <a:pt x="169633" y="94970"/>
                </a:lnTo>
                <a:lnTo>
                  <a:pt x="160680" y="95478"/>
                </a:lnTo>
                <a:lnTo>
                  <a:pt x="122669" y="112915"/>
                </a:lnTo>
                <a:lnTo>
                  <a:pt x="104965" y="153060"/>
                </a:lnTo>
                <a:lnTo>
                  <a:pt x="104444" y="163195"/>
                </a:lnTo>
                <a:lnTo>
                  <a:pt x="104902" y="172542"/>
                </a:lnTo>
                <a:lnTo>
                  <a:pt x="120713" y="213741"/>
                </a:lnTo>
                <a:lnTo>
                  <a:pt x="158699" y="232791"/>
                </a:lnTo>
                <a:lnTo>
                  <a:pt x="169341" y="233337"/>
                </a:lnTo>
                <a:lnTo>
                  <a:pt x="179705" y="232613"/>
                </a:lnTo>
                <a:lnTo>
                  <a:pt x="218465" y="207822"/>
                </a:lnTo>
                <a:lnTo>
                  <a:pt x="226504" y="188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355" y="1956968"/>
            <a:ext cx="150400" cy="13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5183" y="1861990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100528" y="0"/>
                </a:moveTo>
                <a:lnTo>
                  <a:pt x="94710" y="0"/>
                </a:lnTo>
                <a:lnTo>
                  <a:pt x="0" y="94596"/>
                </a:lnTo>
                <a:lnTo>
                  <a:pt x="0" y="100520"/>
                </a:lnTo>
                <a:lnTo>
                  <a:pt x="7176" y="107591"/>
                </a:lnTo>
                <a:lnTo>
                  <a:pt x="12994" y="107591"/>
                </a:lnTo>
                <a:lnTo>
                  <a:pt x="107705" y="12995"/>
                </a:lnTo>
                <a:lnTo>
                  <a:pt x="107705" y="7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20637" y="1726880"/>
            <a:ext cx="349250" cy="139065"/>
            <a:chOff x="1720637" y="1726880"/>
            <a:chExt cx="349250" cy="139065"/>
          </a:xfrm>
        </p:grpSpPr>
        <p:sp>
          <p:nvSpPr>
            <p:cNvPr id="8" name="object 8"/>
            <p:cNvSpPr/>
            <p:nvPr/>
          </p:nvSpPr>
          <p:spPr>
            <a:xfrm>
              <a:off x="1937762" y="1726880"/>
              <a:ext cx="132046" cy="138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0634" y="1762620"/>
              <a:ext cx="187960" cy="66675"/>
            </a:xfrm>
            <a:custGeom>
              <a:avLst/>
              <a:gdLst/>
              <a:ahLst/>
              <a:cxnLst/>
              <a:rect l="l" t="t" r="r" b="b"/>
              <a:pathLst>
                <a:path w="187960" h="66675">
                  <a:moveTo>
                    <a:pt x="187921" y="51790"/>
                  </a:moveTo>
                  <a:lnTo>
                    <a:pt x="183807" y="47777"/>
                  </a:lnTo>
                  <a:lnTo>
                    <a:pt x="4114" y="47777"/>
                  </a:lnTo>
                  <a:lnTo>
                    <a:pt x="0" y="51790"/>
                  </a:lnTo>
                  <a:lnTo>
                    <a:pt x="0" y="61925"/>
                  </a:lnTo>
                  <a:lnTo>
                    <a:pt x="4114" y="66128"/>
                  </a:lnTo>
                  <a:lnTo>
                    <a:pt x="183807" y="66128"/>
                  </a:lnTo>
                  <a:lnTo>
                    <a:pt x="187921" y="61925"/>
                  </a:lnTo>
                  <a:lnTo>
                    <a:pt x="187921" y="51790"/>
                  </a:lnTo>
                  <a:close/>
                </a:path>
                <a:path w="187960" h="66675">
                  <a:moveTo>
                    <a:pt x="187921" y="4013"/>
                  </a:moveTo>
                  <a:lnTo>
                    <a:pt x="183807" y="0"/>
                  </a:lnTo>
                  <a:lnTo>
                    <a:pt x="4114" y="0"/>
                  </a:lnTo>
                  <a:lnTo>
                    <a:pt x="0" y="4013"/>
                  </a:lnTo>
                  <a:lnTo>
                    <a:pt x="0" y="14147"/>
                  </a:lnTo>
                  <a:lnTo>
                    <a:pt x="4114" y="18351"/>
                  </a:lnTo>
                  <a:lnTo>
                    <a:pt x="183807" y="18351"/>
                  </a:lnTo>
                  <a:lnTo>
                    <a:pt x="187921" y="14147"/>
                  </a:lnTo>
                  <a:lnTo>
                    <a:pt x="187921" y="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679629" y="1553166"/>
            <a:ext cx="120871" cy="117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5644" y="1535203"/>
            <a:ext cx="272324" cy="150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983" y="1791855"/>
            <a:ext cx="1504483" cy="371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6379" y="1439078"/>
            <a:ext cx="121713" cy="133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225354" y="1741977"/>
            <a:ext cx="338455" cy="179070"/>
            <a:chOff x="4225354" y="1741977"/>
            <a:chExt cx="338455" cy="179070"/>
          </a:xfrm>
        </p:grpSpPr>
        <p:sp>
          <p:nvSpPr>
            <p:cNvPr id="15" name="object 15"/>
            <p:cNvSpPr/>
            <p:nvPr/>
          </p:nvSpPr>
          <p:spPr>
            <a:xfrm>
              <a:off x="4225354" y="1741977"/>
              <a:ext cx="122555" cy="139065"/>
            </a:xfrm>
            <a:custGeom>
              <a:avLst/>
              <a:gdLst/>
              <a:ahLst/>
              <a:cxnLst/>
              <a:rect l="l" t="t" r="r" b="b"/>
              <a:pathLst>
                <a:path w="122554" h="139064">
                  <a:moveTo>
                    <a:pt x="65067" y="0"/>
                  </a:moveTo>
                  <a:lnTo>
                    <a:pt x="24403" y="12696"/>
                  </a:lnTo>
                  <a:lnTo>
                    <a:pt x="2033" y="48683"/>
                  </a:lnTo>
                  <a:lnTo>
                    <a:pt x="0" y="68223"/>
                  </a:lnTo>
                  <a:lnTo>
                    <a:pt x="436" y="77680"/>
                  </a:lnTo>
                  <a:lnTo>
                    <a:pt x="16171" y="118890"/>
                  </a:lnTo>
                  <a:lnTo>
                    <a:pt x="54215" y="137982"/>
                  </a:lnTo>
                  <a:lnTo>
                    <a:pt x="64875" y="138550"/>
                  </a:lnTo>
                  <a:lnTo>
                    <a:pt x="75212" y="137833"/>
                  </a:lnTo>
                  <a:lnTo>
                    <a:pt x="113962" y="113037"/>
                  </a:lnTo>
                  <a:lnTo>
                    <a:pt x="122096" y="93831"/>
                  </a:lnTo>
                  <a:lnTo>
                    <a:pt x="103724" y="89245"/>
                  </a:lnTo>
                  <a:lnTo>
                    <a:pt x="101427" y="97194"/>
                  </a:lnTo>
                  <a:lnTo>
                    <a:pt x="98270" y="104103"/>
                  </a:lnTo>
                  <a:lnTo>
                    <a:pt x="63344" y="123261"/>
                  </a:lnTo>
                  <a:lnTo>
                    <a:pt x="54924" y="123261"/>
                  </a:lnTo>
                  <a:lnTo>
                    <a:pt x="23921" y="98036"/>
                  </a:lnTo>
                  <a:lnTo>
                    <a:pt x="18754" y="68223"/>
                  </a:lnTo>
                  <a:lnTo>
                    <a:pt x="19038" y="61666"/>
                  </a:lnTo>
                  <a:lnTo>
                    <a:pt x="38083" y="22550"/>
                  </a:lnTo>
                  <a:lnTo>
                    <a:pt x="64684" y="15288"/>
                  </a:lnTo>
                  <a:lnTo>
                    <a:pt x="73870" y="15288"/>
                  </a:lnTo>
                  <a:lnTo>
                    <a:pt x="101619" y="43189"/>
                  </a:lnTo>
                  <a:lnTo>
                    <a:pt x="119608" y="38985"/>
                  </a:lnTo>
                  <a:lnTo>
                    <a:pt x="92436" y="5804"/>
                  </a:lnTo>
                  <a:lnTo>
                    <a:pt x="75003" y="644"/>
                  </a:lnTo>
                  <a:lnTo>
                    <a:pt x="65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8884" y="1744270"/>
              <a:ext cx="194818" cy="17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634319" y="1767967"/>
            <a:ext cx="91093" cy="88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5164" y="1741977"/>
            <a:ext cx="343515" cy="178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323838" y="1744270"/>
            <a:ext cx="395605" cy="170815"/>
            <a:chOff x="5323838" y="1744270"/>
            <a:chExt cx="395605" cy="170815"/>
          </a:xfrm>
        </p:grpSpPr>
        <p:sp>
          <p:nvSpPr>
            <p:cNvPr id="20" name="object 20"/>
            <p:cNvSpPr/>
            <p:nvPr/>
          </p:nvSpPr>
          <p:spPr>
            <a:xfrm>
              <a:off x="5323838" y="1744270"/>
              <a:ext cx="213764" cy="1706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68987" y="1744270"/>
              <a:ext cx="150419" cy="1339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87536" y="1779051"/>
            <a:ext cx="264795" cy="101600"/>
            <a:chOff x="5787536" y="1779051"/>
            <a:chExt cx="264795" cy="101600"/>
          </a:xfrm>
        </p:grpSpPr>
        <p:sp>
          <p:nvSpPr>
            <p:cNvPr id="23" name="object 23"/>
            <p:cNvSpPr/>
            <p:nvPr/>
          </p:nvSpPr>
          <p:spPr>
            <a:xfrm>
              <a:off x="5787536" y="1779051"/>
              <a:ext cx="92242" cy="1012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99298" y="1779051"/>
              <a:ext cx="152907" cy="1012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18612" y="1744270"/>
            <a:ext cx="362585" cy="173355"/>
            <a:chOff x="6118612" y="1744270"/>
            <a:chExt cx="362585" cy="173355"/>
          </a:xfrm>
        </p:grpSpPr>
        <p:sp>
          <p:nvSpPr>
            <p:cNvPr id="26" name="object 26"/>
            <p:cNvSpPr/>
            <p:nvPr/>
          </p:nvSpPr>
          <p:spPr>
            <a:xfrm>
              <a:off x="6118612" y="1779051"/>
              <a:ext cx="92242" cy="1012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0183" y="1744360"/>
              <a:ext cx="17145" cy="133985"/>
            </a:xfrm>
            <a:custGeom>
              <a:avLst/>
              <a:gdLst/>
              <a:ahLst/>
              <a:cxnLst/>
              <a:rect l="l" t="t" r="r" b="b"/>
              <a:pathLst>
                <a:path w="17145" h="133985">
                  <a:moveTo>
                    <a:pt x="16952" y="0"/>
                  </a:moveTo>
                  <a:lnTo>
                    <a:pt x="0" y="0"/>
                  </a:lnTo>
                  <a:lnTo>
                    <a:pt x="0" y="133873"/>
                  </a:lnTo>
                  <a:lnTo>
                    <a:pt x="16952" y="133873"/>
                  </a:lnTo>
                  <a:lnTo>
                    <a:pt x="16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72860" y="1744270"/>
              <a:ext cx="207751" cy="1733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552456" y="1779051"/>
            <a:ext cx="166686" cy="1012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777894" y="1744360"/>
            <a:ext cx="290830" cy="173355"/>
            <a:chOff x="6777894" y="1744360"/>
            <a:chExt cx="290830" cy="173355"/>
          </a:xfrm>
        </p:grpSpPr>
        <p:sp>
          <p:nvSpPr>
            <p:cNvPr id="31" name="object 31"/>
            <p:cNvSpPr/>
            <p:nvPr/>
          </p:nvSpPr>
          <p:spPr>
            <a:xfrm>
              <a:off x="6777894" y="1779051"/>
              <a:ext cx="92242" cy="1012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89656" y="1744360"/>
              <a:ext cx="178471" cy="17324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139782" y="1744814"/>
            <a:ext cx="621665" cy="173355"/>
            <a:chOff x="7139782" y="1744814"/>
            <a:chExt cx="621665" cy="173355"/>
          </a:xfrm>
        </p:grpSpPr>
        <p:sp>
          <p:nvSpPr>
            <p:cNvPr id="34" name="object 34"/>
            <p:cNvSpPr/>
            <p:nvPr/>
          </p:nvSpPr>
          <p:spPr>
            <a:xfrm>
              <a:off x="7139782" y="1779051"/>
              <a:ext cx="88223" cy="1385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2309" y="1779051"/>
              <a:ext cx="253187" cy="1012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30949" y="1744814"/>
              <a:ext cx="230413" cy="1704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079144" y="1590240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13013" y="0"/>
                </a:moveTo>
                <a:lnTo>
                  <a:pt x="7272" y="0"/>
                </a:lnTo>
                <a:lnTo>
                  <a:pt x="0" y="7261"/>
                </a:lnTo>
                <a:lnTo>
                  <a:pt x="0" y="12995"/>
                </a:lnTo>
                <a:lnTo>
                  <a:pt x="137406" y="150207"/>
                </a:lnTo>
                <a:lnTo>
                  <a:pt x="143147" y="150207"/>
                </a:lnTo>
                <a:lnTo>
                  <a:pt x="150419" y="143136"/>
                </a:lnTo>
                <a:lnTo>
                  <a:pt x="150419" y="137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2172" y="1977990"/>
            <a:ext cx="150419" cy="133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88904" y="1869443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114250" y="0"/>
                </a:moveTo>
                <a:lnTo>
                  <a:pt x="108317" y="0"/>
                </a:lnTo>
                <a:lnTo>
                  <a:pt x="0" y="108164"/>
                </a:lnTo>
                <a:lnTo>
                  <a:pt x="0" y="113897"/>
                </a:lnTo>
                <a:lnTo>
                  <a:pt x="7272" y="121159"/>
                </a:lnTo>
                <a:lnTo>
                  <a:pt x="13013" y="121159"/>
                </a:lnTo>
                <a:lnTo>
                  <a:pt x="121330" y="12995"/>
                </a:lnTo>
                <a:lnTo>
                  <a:pt x="121330" y="7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0457" y="2792282"/>
            <a:ext cx="2279025" cy="1576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43975" y="2792282"/>
            <a:ext cx="755734" cy="2021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313643" y="3387914"/>
            <a:ext cx="334010" cy="180975"/>
            <a:chOff x="1313643" y="3387914"/>
            <a:chExt cx="334010" cy="180975"/>
          </a:xfrm>
        </p:grpSpPr>
        <p:sp>
          <p:nvSpPr>
            <p:cNvPr id="43" name="object 43"/>
            <p:cNvSpPr/>
            <p:nvPr/>
          </p:nvSpPr>
          <p:spPr>
            <a:xfrm>
              <a:off x="1313643" y="3390188"/>
              <a:ext cx="108317" cy="1338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42036" y="3387914"/>
              <a:ext cx="205286" cy="18053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1669478" y="3500995"/>
            <a:ext cx="371475" cy="252095"/>
          </a:xfrm>
          <a:custGeom>
            <a:avLst/>
            <a:gdLst/>
            <a:ahLst/>
            <a:cxnLst/>
            <a:rect l="l" t="t" r="r" b="b"/>
            <a:pathLst>
              <a:path w="371475" h="252095">
                <a:moveTo>
                  <a:pt x="230390" y="131406"/>
                </a:moveTo>
                <a:lnTo>
                  <a:pt x="228879" y="125780"/>
                </a:lnTo>
                <a:lnTo>
                  <a:pt x="10693" y="0"/>
                </a:lnTo>
                <a:lnTo>
                  <a:pt x="5067" y="1485"/>
                </a:lnTo>
                <a:lnTo>
                  <a:pt x="0" y="10287"/>
                </a:lnTo>
                <a:lnTo>
                  <a:pt x="1511" y="15875"/>
                </a:lnTo>
                <a:lnTo>
                  <a:pt x="219697" y="141681"/>
                </a:lnTo>
                <a:lnTo>
                  <a:pt x="225323" y="140169"/>
                </a:lnTo>
                <a:lnTo>
                  <a:pt x="230390" y="131406"/>
                </a:lnTo>
                <a:close/>
              </a:path>
              <a:path w="371475" h="252095">
                <a:moveTo>
                  <a:pt x="371144" y="207238"/>
                </a:moveTo>
                <a:lnTo>
                  <a:pt x="352869" y="202755"/>
                </a:lnTo>
                <a:lnTo>
                  <a:pt x="350558" y="210680"/>
                </a:lnTo>
                <a:lnTo>
                  <a:pt x="347395" y="217576"/>
                </a:lnTo>
                <a:lnTo>
                  <a:pt x="312470" y="236816"/>
                </a:lnTo>
                <a:lnTo>
                  <a:pt x="304050" y="236829"/>
                </a:lnTo>
                <a:lnTo>
                  <a:pt x="296240" y="234734"/>
                </a:lnTo>
                <a:lnTo>
                  <a:pt x="270802" y="204851"/>
                </a:lnTo>
                <a:lnTo>
                  <a:pt x="267919" y="181660"/>
                </a:lnTo>
                <a:lnTo>
                  <a:pt x="268185" y="175094"/>
                </a:lnTo>
                <a:lnTo>
                  <a:pt x="287274" y="136105"/>
                </a:lnTo>
                <a:lnTo>
                  <a:pt x="313867" y="128714"/>
                </a:lnTo>
                <a:lnTo>
                  <a:pt x="323113" y="128714"/>
                </a:lnTo>
                <a:lnTo>
                  <a:pt x="350799" y="156641"/>
                </a:lnTo>
                <a:lnTo>
                  <a:pt x="368795" y="152539"/>
                </a:lnTo>
                <a:lnTo>
                  <a:pt x="341630" y="119303"/>
                </a:lnTo>
                <a:lnTo>
                  <a:pt x="314248" y="113538"/>
                </a:lnTo>
                <a:lnTo>
                  <a:pt x="305308" y="114046"/>
                </a:lnTo>
                <a:lnTo>
                  <a:pt x="267309" y="131572"/>
                </a:lnTo>
                <a:lnTo>
                  <a:pt x="249593" y="171640"/>
                </a:lnTo>
                <a:lnTo>
                  <a:pt x="249072" y="181762"/>
                </a:lnTo>
                <a:lnTo>
                  <a:pt x="249529" y="191198"/>
                </a:lnTo>
                <a:lnTo>
                  <a:pt x="265353" y="232384"/>
                </a:lnTo>
                <a:lnTo>
                  <a:pt x="303339" y="251434"/>
                </a:lnTo>
                <a:lnTo>
                  <a:pt x="313969" y="251993"/>
                </a:lnTo>
                <a:lnTo>
                  <a:pt x="324345" y="251269"/>
                </a:lnTo>
                <a:lnTo>
                  <a:pt x="363105" y="226479"/>
                </a:lnTo>
                <a:lnTo>
                  <a:pt x="371144" y="20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1328551" y="3725727"/>
            <a:ext cx="567690" cy="287655"/>
            <a:chOff x="1328551" y="3725727"/>
            <a:chExt cx="567690" cy="287655"/>
          </a:xfrm>
        </p:grpSpPr>
        <p:sp>
          <p:nvSpPr>
            <p:cNvPr id="47" name="object 47"/>
            <p:cNvSpPr/>
            <p:nvPr/>
          </p:nvSpPr>
          <p:spPr>
            <a:xfrm>
              <a:off x="1328551" y="3834828"/>
              <a:ext cx="108336" cy="1338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56956" y="3725735"/>
              <a:ext cx="439420" cy="287655"/>
            </a:xfrm>
            <a:custGeom>
              <a:avLst/>
              <a:gdLst/>
              <a:ahLst/>
              <a:cxnLst/>
              <a:rect l="l" t="t" r="r" b="b"/>
              <a:pathLst>
                <a:path w="439419" h="287654">
                  <a:moveTo>
                    <a:pt x="67462" y="249631"/>
                  </a:moveTo>
                  <a:lnTo>
                    <a:pt x="65773" y="244271"/>
                  </a:lnTo>
                  <a:lnTo>
                    <a:pt x="59016" y="235686"/>
                  </a:lnTo>
                  <a:lnTo>
                    <a:pt x="54292" y="232854"/>
                  </a:lnTo>
                  <a:lnTo>
                    <a:pt x="48183" y="231495"/>
                  </a:lnTo>
                  <a:lnTo>
                    <a:pt x="52882" y="229412"/>
                  </a:lnTo>
                  <a:lnTo>
                    <a:pt x="56413" y="226593"/>
                  </a:lnTo>
                  <a:lnTo>
                    <a:pt x="61201" y="219519"/>
                  </a:lnTo>
                  <a:lnTo>
                    <a:pt x="62382" y="215582"/>
                  </a:lnTo>
                  <a:lnTo>
                    <a:pt x="62382" y="206730"/>
                  </a:lnTo>
                  <a:lnTo>
                    <a:pt x="37871" y="185305"/>
                  </a:lnTo>
                  <a:lnTo>
                    <a:pt x="24091" y="185305"/>
                  </a:lnTo>
                  <a:lnTo>
                    <a:pt x="17284" y="187566"/>
                  </a:lnTo>
                  <a:lnTo>
                    <a:pt x="6311" y="196608"/>
                  </a:lnTo>
                  <a:lnTo>
                    <a:pt x="2794" y="202971"/>
                  </a:lnTo>
                  <a:lnTo>
                    <a:pt x="1257" y="211188"/>
                  </a:lnTo>
                  <a:lnTo>
                    <a:pt x="13919" y="213385"/>
                  </a:lnTo>
                  <a:lnTo>
                    <a:pt x="14846" y="207378"/>
                  </a:lnTo>
                  <a:lnTo>
                    <a:pt x="16954" y="202895"/>
                  </a:lnTo>
                  <a:lnTo>
                    <a:pt x="23520" y="196888"/>
                  </a:lnTo>
                  <a:lnTo>
                    <a:pt x="27609" y="195402"/>
                  </a:lnTo>
                  <a:lnTo>
                    <a:pt x="37490" y="195402"/>
                  </a:lnTo>
                  <a:lnTo>
                    <a:pt x="41541" y="196875"/>
                  </a:lnTo>
                  <a:lnTo>
                    <a:pt x="47828" y="202780"/>
                  </a:lnTo>
                  <a:lnTo>
                    <a:pt x="49390" y="206502"/>
                  </a:lnTo>
                  <a:lnTo>
                    <a:pt x="49390" y="216674"/>
                  </a:lnTo>
                  <a:lnTo>
                    <a:pt x="47231" y="220878"/>
                  </a:lnTo>
                  <a:lnTo>
                    <a:pt x="38620" y="226326"/>
                  </a:lnTo>
                  <a:lnTo>
                    <a:pt x="33782" y="227685"/>
                  </a:lnTo>
                  <a:lnTo>
                    <a:pt x="26352" y="227545"/>
                  </a:lnTo>
                  <a:lnTo>
                    <a:pt x="24930" y="238302"/>
                  </a:lnTo>
                  <a:lnTo>
                    <a:pt x="31483" y="236943"/>
                  </a:lnTo>
                  <a:lnTo>
                    <a:pt x="39712" y="236943"/>
                  </a:lnTo>
                  <a:lnTo>
                    <a:pt x="44538" y="238785"/>
                  </a:lnTo>
                  <a:lnTo>
                    <a:pt x="52133" y="246100"/>
                  </a:lnTo>
                  <a:lnTo>
                    <a:pt x="54025" y="250723"/>
                  </a:lnTo>
                  <a:lnTo>
                    <a:pt x="54025" y="262267"/>
                  </a:lnTo>
                  <a:lnTo>
                    <a:pt x="51981" y="267220"/>
                  </a:lnTo>
                  <a:lnTo>
                    <a:pt x="43789" y="275221"/>
                  </a:lnTo>
                  <a:lnTo>
                    <a:pt x="38747" y="277215"/>
                  </a:lnTo>
                  <a:lnTo>
                    <a:pt x="27787" y="277215"/>
                  </a:lnTo>
                  <a:lnTo>
                    <a:pt x="23533" y="275678"/>
                  </a:lnTo>
                  <a:lnTo>
                    <a:pt x="16573" y="269544"/>
                  </a:lnTo>
                  <a:lnTo>
                    <a:pt x="14084" y="264541"/>
                  </a:lnTo>
                  <a:lnTo>
                    <a:pt x="12636" y="257581"/>
                  </a:lnTo>
                  <a:lnTo>
                    <a:pt x="0" y="259232"/>
                  </a:lnTo>
                  <a:lnTo>
                    <a:pt x="838" y="267538"/>
                  </a:lnTo>
                  <a:lnTo>
                    <a:pt x="4254" y="274307"/>
                  </a:lnTo>
                  <a:lnTo>
                    <a:pt x="16192" y="284759"/>
                  </a:lnTo>
                  <a:lnTo>
                    <a:pt x="23698" y="287362"/>
                  </a:lnTo>
                  <a:lnTo>
                    <a:pt x="32740" y="287362"/>
                  </a:lnTo>
                  <a:lnTo>
                    <a:pt x="67462" y="264807"/>
                  </a:lnTo>
                  <a:lnTo>
                    <a:pt x="67462" y="249631"/>
                  </a:lnTo>
                  <a:close/>
                </a:path>
                <a:path w="439419" h="287654">
                  <a:moveTo>
                    <a:pt x="205282" y="200507"/>
                  </a:moveTo>
                  <a:lnTo>
                    <a:pt x="187007" y="196037"/>
                  </a:lnTo>
                  <a:lnTo>
                    <a:pt x="184696" y="203962"/>
                  </a:lnTo>
                  <a:lnTo>
                    <a:pt x="181533" y="210858"/>
                  </a:lnTo>
                  <a:lnTo>
                    <a:pt x="146596" y="230111"/>
                  </a:lnTo>
                  <a:lnTo>
                    <a:pt x="138188" y="230111"/>
                  </a:lnTo>
                  <a:lnTo>
                    <a:pt x="107188" y="204762"/>
                  </a:lnTo>
                  <a:lnTo>
                    <a:pt x="102044" y="174929"/>
                  </a:lnTo>
                  <a:lnTo>
                    <a:pt x="102311" y="168376"/>
                  </a:lnTo>
                  <a:lnTo>
                    <a:pt x="121412" y="129374"/>
                  </a:lnTo>
                  <a:lnTo>
                    <a:pt x="148005" y="121983"/>
                  </a:lnTo>
                  <a:lnTo>
                    <a:pt x="157251" y="121983"/>
                  </a:lnTo>
                  <a:lnTo>
                    <a:pt x="184924" y="149923"/>
                  </a:lnTo>
                  <a:lnTo>
                    <a:pt x="202933" y="145808"/>
                  </a:lnTo>
                  <a:lnTo>
                    <a:pt x="175768" y="112572"/>
                  </a:lnTo>
                  <a:lnTo>
                    <a:pt x="148386" y="106819"/>
                  </a:lnTo>
                  <a:lnTo>
                    <a:pt x="139446" y="107327"/>
                  </a:lnTo>
                  <a:lnTo>
                    <a:pt x="101447" y="124853"/>
                  </a:lnTo>
                  <a:lnTo>
                    <a:pt x="83731" y="164909"/>
                  </a:lnTo>
                  <a:lnTo>
                    <a:pt x="83210" y="175031"/>
                  </a:lnTo>
                  <a:lnTo>
                    <a:pt x="83667" y="184467"/>
                  </a:lnTo>
                  <a:lnTo>
                    <a:pt x="99479" y="225666"/>
                  </a:lnTo>
                  <a:lnTo>
                    <a:pt x="137464" y="244716"/>
                  </a:lnTo>
                  <a:lnTo>
                    <a:pt x="148107" y="245262"/>
                  </a:lnTo>
                  <a:lnTo>
                    <a:pt x="158470" y="244538"/>
                  </a:lnTo>
                  <a:lnTo>
                    <a:pt x="197243" y="219748"/>
                  </a:lnTo>
                  <a:lnTo>
                    <a:pt x="205282" y="200507"/>
                  </a:lnTo>
                  <a:close/>
                </a:path>
                <a:path w="439419" h="287654">
                  <a:moveTo>
                    <a:pt x="439242" y="10274"/>
                  </a:moveTo>
                  <a:lnTo>
                    <a:pt x="434174" y="1511"/>
                  </a:lnTo>
                  <a:lnTo>
                    <a:pt x="428561" y="0"/>
                  </a:lnTo>
                  <a:lnTo>
                    <a:pt x="225552" y="117030"/>
                  </a:lnTo>
                  <a:lnTo>
                    <a:pt x="224040" y="122643"/>
                  </a:lnTo>
                  <a:lnTo>
                    <a:pt x="229133" y="131419"/>
                  </a:lnTo>
                  <a:lnTo>
                    <a:pt x="234734" y="132930"/>
                  </a:lnTo>
                  <a:lnTo>
                    <a:pt x="437743" y="15875"/>
                  </a:lnTo>
                  <a:lnTo>
                    <a:pt x="439242" y="10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323365" y="3629717"/>
            <a:ext cx="132026" cy="1385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8335" y="3655841"/>
            <a:ext cx="91170" cy="885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2789554" y="3631551"/>
            <a:ext cx="332105" cy="172085"/>
            <a:chOff x="2789554" y="3631551"/>
            <a:chExt cx="332105" cy="172085"/>
          </a:xfrm>
        </p:grpSpPr>
        <p:sp>
          <p:nvSpPr>
            <p:cNvPr id="52" name="object 52"/>
            <p:cNvSpPr/>
            <p:nvPr/>
          </p:nvSpPr>
          <p:spPr>
            <a:xfrm>
              <a:off x="2789554" y="3631551"/>
              <a:ext cx="91400" cy="13442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03154" y="3631970"/>
              <a:ext cx="218357" cy="17132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2071268" y="3649344"/>
            <a:ext cx="222885" cy="67945"/>
          </a:xfrm>
          <a:custGeom>
            <a:avLst/>
            <a:gdLst/>
            <a:ahLst/>
            <a:cxnLst/>
            <a:rect l="l" t="t" r="r" b="b"/>
            <a:pathLst>
              <a:path w="222885" h="67945">
                <a:moveTo>
                  <a:pt x="222872" y="53365"/>
                </a:moveTo>
                <a:lnTo>
                  <a:pt x="218757" y="49250"/>
                </a:lnTo>
                <a:lnTo>
                  <a:pt x="4114" y="49250"/>
                </a:lnTo>
                <a:lnTo>
                  <a:pt x="0" y="53365"/>
                </a:lnTo>
                <a:lnTo>
                  <a:pt x="0" y="63487"/>
                </a:lnTo>
                <a:lnTo>
                  <a:pt x="4114" y="67602"/>
                </a:lnTo>
                <a:lnTo>
                  <a:pt x="218757" y="67602"/>
                </a:lnTo>
                <a:lnTo>
                  <a:pt x="222872" y="63487"/>
                </a:lnTo>
                <a:lnTo>
                  <a:pt x="222872" y="53365"/>
                </a:lnTo>
                <a:close/>
              </a:path>
              <a:path w="222885" h="67945">
                <a:moveTo>
                  <a:pt x="222872" y="4114"/>
                </a:moveTo>
                <a:lnTo>
                  <a:pt x="218757" y="0"/>
                </a:lnTo>
                <a:lnTo>
                  <a:pt x="4114" y="0"/>
                </a:lnTo>
                <a:lnTo>
                  <a:pt x="0" y="4114"/>
                </a:lnTo>
                <a:lnTo>
                  <a:pt x="0" y="14236"/>
                </a:lnTo>
                <a:lnTo>
                  <a:pt x="4114" y="18351"/>
                </a:lnTo>
                <a:lnTo>
                  <a:pt x="218757" y="18351"/>
                </a:lnTo>
                <a:lnTo>
                  <a:pt x="222872" y="14236"/>
                </a:lnTo>
                <a:lnTo>
                  <a:pt x="222872" y="4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8050" y="3613397"/>
            <a:ext cx="100354" cy="1504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50011" y="3523272"/>
            <a:ext cx="1560268" cy="334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12855" y="3928393"/>
            <a:ext cx="404745" cy="2071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87300" y="3386767"/>
            <a:ext cx="1953924" cy="95654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36439" y="4841887"/>
            <a:ext cx="678227" cy="1576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446" y="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5069" y="686324"/>
            <a:ext cx="484326" cy="14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4501" y="686324"/>
            <a:ext cx="1127703" cy="14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5999" y="686324"/>
            <a:ext cx="1233271" cy="19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71256" y="1457623"/>
            <a:ext cx="819150" cy="196850"/>
            <a:chOff x="1171256" y="1457623"/>
            <a:chExt cx="819150" cy="196850"/>
          </a:xfrm>
        </p:grpSpPr>
        <p:sp>
          <p:nvSpPr>
            <p:cNvPr id="7" name="object 7"/>
            <p:cNvSpPr/>
            <p:nvPr/>
          </p:nvSpPr>
          <p:spPr>
            <a:xfrm>
              <a:off x="1171256" y="1457623"/>
              <a:ext cx="358657" cy="1966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1430" y="1457623"/>
              <a:ext cx="438933" cy="1449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10150" y="1474867"/>
            <a:ext cx="113530" cy="110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9111" y="1457629"/>
            <a:ext cx="979169" cy="194945"/>
          </a:xfrm>
          <a:custGeom>
            <a:avLst/>
            <a:gdLst/>
            <a:ahLst/>
            <a:cxnLst/>
            <a:rect l="l" t="t" r="r" b="b"/>
            <a:pathLst>
              <a:path w="979170" h="194944">
                <a:moveTo>
                  <a:pt x="147662" y="3238"/>
                </a:moveTo>
                <a:lnTo>
                  <a:pt x="86588" y="3238"/>
                </a:lnTo>
                <a:lnTo>
                  <a:pt x="86588" y="7010"/>
                </a:lnTo>
                <a:lnTo>
                  <a:pt x="94996" y="7010"/>
                </a:lnTo>
                <a:lnTo>
                  <a:pt x="98196" y="7899"/>
                </a:lnTo>
                <a:lnTo>
                  <a:pt x="103466" y="10782"/>
                </a:lnTo>
                <a:lnTo>
                  <a:pt x="104940" y="12217"/>
                </a:lnTo>
                <a:lnTo>
                  <a:pt x="106553" y="16167"/>
                </a:lnTo>
                <a:lnTo>
                  <a:pt x="107010" y="20840"/>
                </a:lnTo>
                <a:lnTo>
                  <a:pt x="107010" y="67538"/>
                </a:lnTo>
                <a:lnTo>
                  <a:pt x="40665" y="67538"/>
                </a:lnTo>
                <a:lnTo>
                  <a:pt x="40665" y="21018"/>
                </a:lnTo>
                <a:lnTo>
                  <a:pt x="52666" y="7010"/>
                </a:lnTo>
                <a:lnTo>
                  <a:pt x="61188" y="7010"/>
                </a:lnTo>
                <a:lnTo>
                  <a:pt x="61188" y="3238"/>
                </a:lnTo>
                <a:lnTo>
                  <a:pt x="0" y="3238"/>
                </a:lnTo>
                <a:lnTo>
                  <a:pt x="0" y="7010"/>
                </a:lnTo>
                <a:lnTo>
                  <a:pt x="8432" y="7010"/>
                </a:lnTo>
                <a:lnTo>
                  <a:pt x="11671" y="7899"/>
                </a:lnTo>
                <a:lnTo>
                  <a:pt x="16929" y="10782"/>
                </a:lnTo>
                <a:lnTo>
                  <a:pt x="18364" y="12217"/>
                </a:lnTo>
                <a:lnTo>
                  <a:pt x="19989" y="16167"/>
                </a:lnTo>
                <a:lnTo>
                  <a:pt x="20434" y="20840"/>
                </a:lnTo>
                <a:lnTo>
                  <a:pt x="20434" y="125552"/>
                </a:lnTo>
                <a:lnTo>
                  <a:pt x="19596" y="130949"/>
                </a:lnTo>
                <a:lnTo>
                  <a:pt x="15240" y="136334"/>
                </a:lnTo>
                <a:lnTo>
                  <a:pt x="10960" y="137947"/>
                </a:lnTo>
                <a:lnTo>
                  <a:pt x="0" y="137947"/>
                </a:lnTo>
                <a:lnTo>
                  <a:pt x="0" y="141897"/>
                </a:lnTo>
                <a:lnTo>
                  <a:pt x="61188" y="141897"/>
                </a:lnTo>
                <a:lnTo>
                  <a:pt x="61188" y="137947"/>
                </a:lnTo>
                <a:lnTo>
                  <a:pt x="52666" y="137947"/>
                </a:lnTo>
                <a:lnTo>
                  <a:pt x="49466" y="137236"/>
                </a:lnTo>
                <a:lnTo>
                  <a:pt x="44196" y="134353"/>
                </a:lnTo>
                <a:lnTo>
                  <a:pt x="42722" y="132918"/>
                </a:lnTo>
                <a:lnTo>
                  <a:pt x="41122" y="128968"/>
                </a:lnTo>
                <a:lnTo>
                  <a:pt x="40665" y="124294"/>
                </a:lnTo>
                <a:lnTo>
                  <a:pt x="40665" y="75082"/>
                </a:lnTo>
                <a:lnTo>
                  <a:pt x="107010" y="75082"/>
                </a:lnTo>
                <a:lnTo>
                  <a:pt x="107010" y="125552"/>
                </a:lnTo>
                <a:lnTo>
                  <a:pt x="106121" y="130949"/>
                </a:lnTo>
                <a:lnTo>
                  <a:pt x="101701" y="136334"/>
                </a:lnTo>
                <a:lnTo>
                  <a:pt x="97459" y="137947"/>
                </a:lnTo>
                <a:lnTo>
                  <a:pt x="86588" y="137947"/>
                </a:lnTo>
                <a:lnTo>
                  <a:pt x="86588" y="141897"/>
                </a:lnTo>
                <a:lnTo>
                  <a:pt x="147662" y="141897"/>
                </a:lnTo>
                <a:lnTo>
                  <a:pt x="147662" y="137947"/>
                </a:lnTo>
                <a:lnTo>
                  <a:pt x="139230" y="137947"/>
                </a:lnTo>
                <a:lnTo>
                  <a:pt x="136017" y="137236"/>
                </a:lnTo>
                <a:lnTo>
                  <a:pt x="130746" y="134353"/>
                </a:lnTo>
                <a:lnTo>
                  <a:pt x="129298" y="132918"/>
                </a:lnTo>
                <a:lnTo>
                  <a:pt x="127698" y="128968"/>
                </a:lnTo>
                <a:lnTo>
                  <a:pt x="127228" y="124294"/>
                </a:lnTo>
                <a:lnTo>
                  <a:pt x="127228" y="21018"/>
                </a:lnTo>
                <a:lnTo>
                  <a:pt x="139230" y="7010"/>
                </a:lnTo>
                <a:lnTo>
                  <a:pt x="147662" y="7010"/>
                </a:lnTo>
                <a:lnTo>
                  <a:pt x="147662" y="3238"/>
                </a:lnTo>
                <a:close/>
              </a:path>
              <a:path w="979170" h="194944">
                <a:moveTo>
                  <a:pt x="288163" y="109385"/>
                </a:moveTo>
                <a:lnTo>
                  <a:pt x="284924" y="107238"/>
                </a:lnTo>
                <a:lnTo>
                  <a:pt x="278688" y="115150"/>
                </a:lnTo>
                <a:lnTo>
                  <a:pt x="272694" y="121627"/>
                </a:lnTo>
                <a:lnTo>
                  <a:pt x="266979" y="126657"/>
                </a:lnTo>
                <a:lnTo>
                  <a:pt x="261556" y="130225"/>
                </a:lnTo>
                <a:lnTo>
                  <a:pt x="254368" y="133997"/>
                </a:lnTo>
                <a:lnTo>
                  <a:pt x="246278" y="135978"/>
                </a:lnTo>
                <a:lnTo>
                  <a:pt x="236931" y="135978"/>
                </a:lnTo>
                <a:lnTo>
                  <a:pt x="197599" y="119697"/>
                </a:lnTo>
                <a:lnTo>
                  <a:pt x="183997" y="83997"/>
                </a:lnTo>
                <a:lnTo>
                  <a:pt x="183616" y="74904"/>
                </a:lnTo>
                <a:lnTo>
                  <a:pt x="184023" y="63957"/>
                </a:lnTo>
                <a:lnTo>
                  <a:pt x="198005" y="23507"/>
                </a:lnTo>
                <a:lnTo>
                  <a:pt x="233870" y="7366"/>
                </a:lnTo>
                <a:lnTo>
                  <a:pt x="242062" y="7962"/>
                </a:lnTo>
                <a:lnTo>
                  <a:pt x="278079" y="37363"/>
                </a:lnTo>
                <a:lnTo>
                  <a:pt x="281686" y="47244"/>
                </a:lnTo>
                <a:lnTo>
                  <a:pt x="284924" y="47244"/>
                </a:lnTo>
                <a:lnTo>
                  <a:pt x="281686" y="0"/>
                </a:lnTo>
                <a:lnTo>
                  <a:pt x="277914" y="0"/>
                </a:lnTo>
                <a:lnTo>
                  <a:pt x="277190" y="3416"/>
                </a:lnTo>
                <a:lnTo>
                  <a:pt x="275932" y="5930"/>
                </a:lnTo>
                <a:lnTo>
                  <a:pt x="272694" y="8978"/>
                </a:lnTo>
                <a:lnTo>
                  <a:pt x="271081" y="9702"/>
                </a:lnTo>
                <a:lnTo>
                  <a:pt x="267843" y="9702"/>
                </a:lnTo>
                <a:lnTo>
                  <a:pt x="265684" y="8978"/>
                </a:lnTo>
                <a:lnTo>
                  <a:pt x="262813" y="7366"/>
                </a:lnTo>
                <a:lnTo>
                  <a:pt x="255257" y="4191"/>
                </a:lnTo>
                <a:lnTo>
                  <a:pt x="247675" y="1930"/>
                </a:lnTo>
                <a:lnTo>
                  <a:pt x="240017" y="546"/>
                </a:lnTo>
                <a:lnTo>
                  <a:pt x="232257" y="0"/>
                </a:lnTo>
                <a:lnTo>
                  <a:pt x="222504" y="685"/>
                </a:lnTo>
                <a:lnTo>
                  <a:pt x="180568" y="21145"/>
                </a:lnTo>
                <a:lnTo>
                  <a:pt x="161988" y="54813"/>
                </a:lnTo>
                <a:lnTo>
                  <a:pt x="159600" y="74726"/>
                </a:lnTo>
                <a:lnTo>
                  <a:pt x="160502" y="87122"/>
                </a:lnTo>
                <a:lnTo>
                  <a:pt x="184873" y="130632"/>
                </a:lnTo>
                <a:lnTo>
                  <a:pt x="229019" y="144957"/>
                </a:lnTo>
                <a:lnTo>
                  <a:pt x="238633" y="144411"/>
                </a:lnTo>
                <a:lnTo>
                  <a:pt x="276542" y="125349"/>
                </a:lnTo>
                <a:lnTo>
                  <a:pt x="282562" y="117970"/>
                </a:lnTo>
                <a:lnTo>
                  <a:pt x="288163" y="109385"/>
                </a:lnTo>
                <a:close/>
              </a:path>
              <a:path w="979170" h="194944">
                <a:moveTo>
                  <a:pt x="446874" y="3238"/>
                </a:moveTo>
                <a:lnTo>
                  <a:pt x="385940" y="3238"/>
                </a:lnTo>
                <a:lnTo>
                  <a:pt x="385940" y="7010"/>
                </a:lnTo>
                <a:lnTo>
                  <a:pt x="394208" y="7010"/>
                </a:lnTo>
                <a:lnTo>
                  <a:pt x="397446" y="7899"/>
                </a:lnTo>
                <a:lnTo>
                  <a:pt x="402844" y="10782"/>
                </a:lnTo>
                <a:lnTo>
                  <a:pt x="404279" y="12217"/>
                </a:lnTo>
                <a:lnTo>
                  <a:pt x="405892" y="16167"/>
                </a:lnTo>
                <a:lnTo>
                  <a:pt x="406260" y="20840"/>
                </a:lnTo>
                <a:lnTo>
                  <a:pt x="406260" y="67538"/>
                </a:lnTo>
                <a:lnTo>
                  <a:pt x="339928" y="67538"/>
                </a:lnTo>
                <a:lnTo>
                  <a:pt x="339928" y="21018"/>
                </a:lnTo>
                <a:lnTo>
                  <a:pt x="351967" y="7010"/>
                </a:lnTo>
                <a:lnTo>
                  <a:pt x="360413" y="7010"/>
                </a:lnTo>
                <a:lnTo>
                  <a:pt x="360413" y="3238"/>
                </a:lnTo>
                <a:lnTo>
                  <a:pt x="299300" y="3238"/>
                </a:lnTo>
                <a:lnTo>
                  <a:pt x="299300" y="7010"/>
                </a:lnTo>
                <a:lnTo>
                  <a:pt x="307746" y="7010"/>
                </a:lnTo>
                <a:lnTo>
                  <a:pt x="310984" y="7899"/>
                </a:lnTo>
                <a:lnTo>
                  <a:pt x="316204" y="10782"/>
                </a:lnTo>
                <a:lnTo>
                  <a:pt x="317639" y="12217"/>
                </a:lnTo>
                <a:lnTo>
                  <a:pt x="319252" y="16167"/>
                </a:lnTo>
                <a:lnTo>
                  <a:pt x="319798" y="20840"/>
                </a:lnTo>
                <a:lnTo>
                  <a:pt x="319798" y="125552"/>
                </a:lnTo>
                <a:lnTo>
                  <a:pt x="318897" y="130949"/>
                </a:lnTo>
                <a:lnTo>
                  <a:pt x="314579" y="136334"/>
                </a:lnTo>
                <a:lnTo>
                  <a:pt x="310273" y="137947"/>
                </a:lnTo>
                <a:lnTo>
                  <a:pt x="299300" y="137947"/>
                </a:lnTo>
                <a:lnTo>
                  <a:pt x="299300" y="141897"/>
                </a:lnTo>
                <a:lnTo>
                  <a:pt x="360413" y="141897"/>
                </a:lnTo>
                <a:lnTo>
                  <a:pt x="360413" y="137947"/>
                </a:lnTo>
                <a:lnTo>
                  <a:pt x="351967" y="137947"/>
                </a:lnTo>
                <a:lnTo>
                  <a:pt x="348729" y="137236"/>
                </a:lnTo>
                <a:lnTo>
                  <a:pt x="343522" y="134353"/>
                </a:lnTo>
                <a:lnTo>
                  <a:pt x="342087" y="132918"/>
                </a:lnTo>
                <a:lnTo>
                  <a:pt x="340461" y="128968"/>
                </a:lnTo>
                <a:lnTo>
                  <a:pt x="339928" y="124294"/>
                </a:lnTo>
                <a:lnTo>
                  <a:pt x="339928" y="75082"/>
                </a:lnTo>
                <a:lnTo>
                  <a:pt x="406260" y="75082"/>
                </a:lnTo>
                <a:lnTo>
                  <a:pt x="406260" y="125552"/>
                </a:lnTo>
                <a:lnTo>
                  <a:pt x="405358" y="130949"/>
                </a:lnTo>
                <a:lnTo>
                  <a:pt x="401040" y="136334"/>
                </a:lnTo>
                <a:lnTo>
                  <a:pt x="396722" y="137947"/>
                </a:lnTo>
                <a:lnTo>
                  <a:pt x="385940" y="137947"/>
                </a:lnTo>
                <a:lnTo>
                  <a:pt x="385940" y="141897"/>
                </a:lnTo>
                <a:lnTo>
                  <a:pt x="446874" y="141897"/>
                </a:lnTo>
                <a:lnTo>
                  <a:pt x="446874" y="137947"/>
                </a:lnTo>
                <a:lnTo>
                  <a:pt x="438607" y="137947"/>
                </a:lnTo>
                <a:lnTo>
                  <a:pt x="435368" y="137236"/>
                </a:lnTo>
                <a:lnTo>
                  <a:pt x="429983" y="134353"/>
                </a:lnTo>
                <a:lnTo>
                  <a:pt x="428548" y="132918"/>
                </a:lnTo>
                <a:lnTo>
                  <a:pt x="426923" y="128968"/>
                </a:lnTo>
                <a:lnTo>
                  <a:pt x="426567" y="124294"/>
                </a:lnTo>
                <a:lnTo>
                  <a:pt x="426567" y="21018"/>
                </a:lnTo>
                <a:lnTo>
                  <a:pt x="438607" y="7010"/>
                </a:lnTo>
                <a:lnTo>
                  <a:pt x="446874" y="7010"/>
                </a:lnTo>
                <a:lnTo>
                  <a:pt x="446874" y="3238"/>
                </a:lnTo>
                <a:close/>
              </a:path>
              <a:path w="979170" h="194944">
                <a:moveTo>
                  <a:pt x="524891" y="174955"/>
                </a:moveTo>
                <a:lnTo>
                  <a:pt x="522008" y="174955"/>
                </a:lnTo>
                <a:lnTo>
                  <a:pt x="519137" y="178904"/>
                </a:lnTo>
                <a:lnTo>
                  <a:pt x="515366" y="181419"/>
                </a:lnTo>
                <a:lnTo>
                  <a:pt x="513384" y="182321"/>
                </a:lnTo>
                <a:lnTo>
                  <a:pt x="508711" y="183032"/>
                </a:lnTo>
                <a:lnTo>
                  <a:pt x="471322" y="183210"/>
                </a:lnTo>
                <a:lnTo>
                  <a:pt x="474662" y="180124"/>
                </a:lnTo>
                <a:lnTo>
                  <a:pt x="495769" y="158242"/>
                </a:lnTo>
                <a:lnTo>
                  <a:pt x="518414" y="121602"/>
                </a:lnTo>
                <a:lnTo>
                  <a:pt x="518414" y="109029"/>
                </a:lnTo>
                <a:lnTo>
                  <a:pt x="515543" y="102743"/>
                </a:lnTo>
                <a:lnTo>
                  <a:pt x="503859" y="91973"/>
                </a:lnTo>
                <a:lnTo>
                  <a:pt x="496671" y="89268"/>
                </a:lnTo>
                <a:lnTo>
                  <a:pt x="479958" y="89268"/>
                </a:lnTo>
                <a:lnTo>
                  <a:pt x="473125" y="91782"/>
                </a:lnTo>
                <a:lnTo>
                  <a:pt x="462330" y="101841"/>
                </a:lnTo>
                <a:lnTo>
                  <a:pt x="458927" y="109029"/>
                </a:lnTo>
                <a:lnTo>
                  <a:pt x="457657" y="118376"/>
                </a:lnTo>
                <a:lnTo>
                  <a:pt x="460540" y="118376"/>
                </a:lnTo>
                <a:lnTo>
                  <a:pt x="462521" y="112623"/>
                </a:lnTo>
                <a:lnTo>
                  <a:pt x="465569" y="108318"/>
                </a:lnTo>
                <a:lnTo>
                  <a:pt x="474014" y="102387"/>
                </a:lnTo>
                <a:lnTo>
                  <a:pt x="478688" y="100952"/>
                </a:lnTo>
                <a:lnTo>
                  <a:pt x="489661" y="100952"/>
                </a:lnTo>
                <a:lnTo>
                  <a:pt x="494690" y="102920"/>
                </a:lnTo>
                <a:lnTo>
                  <a:pt x="502958" y="111366"/>
                </a:lnTo>
                <a:lnTo>
                  <a:pt x="504939" y="116751"/>
                </a:lnTo>
                <a:lnTo>
                  <a:pt x="504939" y="123405"/>
                </a:lnTo>
                <a:lnTo>
                  <a:pt x="486943" y="160159"/>
                </a:lnTo>
                <a:lnTo>
                  <a:pt x="454609" y="192011"/>
                </a:lnTo>
                <a:lnTo>
                  <a:pt x="454609" y="194894"/>
                </a:lnTo>
                <a:lnTo>
                  <a:pt x="517525" y="194894"/>
                </a:lnTo>
                <a:lnTo>
                  <a:pt x="524891" y="174955"/>
                </a:lnTo>
                <a:close/>
              </a:path>
              <a:path w="979170" h="194944">
                <a:moveTo>
                  <a:pt x="668337" y="109385"/>
                </a:moveTo>
                <a:lnTo>
                  <a:pt x="665099" y="107238"/>
                </a:lnTo>
                <a:lnTo>
                  <a:pt x="658863" y="115150"/>
                </a:lnTo>
                <a:lnTo>
                  <a:pt x="652868" y="121627"/>
                </a:lnTo>
                <a:lnTo>
                  <a:pt x="647153" y="126657"/>
                </a:lnTo>
                <a:lnTo>
                  <a:pt x="641731" y="130225"/>
                </a:lnTo>
                <a:lnTo>
                  <a:pt x="634542" y="133997"/>
                </a:lnTo>
                <a:lnTo>
                  <a:pt x="626452" y="135978"/>
                </a:lnTo>
                <a:lnTo>
                  <a:pt x="617105" y="135978"/>
                </a:lnTo>
                <a:lnTo>
                  <a:pt x="577799" y="119697"/>
                </a:lnTo>
                <a:lnTo>
                  <a:pt x="564121" y="83997"/>
                </a:lnTo>
                <a:lnTo>
                  <a:pt x="563714" y="74904"/>
                </a:lnTo>
                <a:lnTo>
                  <a:pt x="564146" y="63957"/>
                </a:lnTo>
                <a:lnTo>
                  <a:pt x="578142" y="23507"/>
                </a:lnTo>
                <a:lnTo>
                  <a:pt x="614045" y="7366"/>
                </a:lnTo>
                <a:lnTo>
                  <a:pt x="622236" y="7962"/>
                </a:lnTo>
                <a:lnTo>
                  <a:pt x="658253" y="37363"/>
                </a:lnTo>
                <a:lnTo>
                  <a:pt x="661860" y="47244"/>
                </a:lnTo>
                <a:lnTo>
                  <a:pt x="665099" y="47244"/>
                </a:lnTo>
                <a:lnTo>
                  <a:pt x="661860" y="0"/>
                </a:lnTo>
                <a:lnTo>
                  <a:pt x="658088" y="0"/>
                </a:lnTo>
                <a:lnTo>
                  <a:pt x="657364" y="3416"/>
                </a:lnTo>
                <a:lnTo>
                  <a:pt x="656107" y="5930"/>
                </a:lnTo>
                <a:lnTo>
                  <a:pt x="652868" y="8978"/>
                </a:lnTo>
                <a:lnTo>
                  <a:pt x="651256" y="9702"/>
                </a:lnTo>
                <a:lnTo>
                  <a:pt x="648017" y="9702"/>
                </a:lnTo>
                <a:lnTo>
                  <a:pt x="645858" y="8978"/>
                </a:lnTo>
                <a:lnTo>
                  <a:pt x="642988" y="7366"/>
                </a:lnTo>
                <a:lnTo>
                  <a:pt x="635431" y="4191"/>
                </a:lnTo>
                <a:lnTo>
                  <a:pt x="627837" y="1930"/>
                </a:lnTo>
                <a:lnTo>
                  <a:pt x="620191" y="546"/>
                </a:lnTo>
                <a:lnTo>
                  <a:pt x="612432" y="0"/>
                </a:lnTo>
                <a:lnTo>
                  <a:pt x="602653" y="685"/>
                </a:lnTo>
                <a:lnTo>
                  <a:pt x="560793" y="21145"/>
                </a:lnTo>
                <a:lnTo>
                  <a:pt x="542213" y="54813"/>
                </a:lnTo>
                <a:lnTo>
                  <a:pt x="539813" y="74726"/>
                </a:lnTo>
                <a:lnTo>
                  <a:pt x="540715" y="87122"/>
                </a:lnTo>
                <a:lnTo>
                  <a:pt x="565086" y="130632"/>
                </a:lnTo>
                <a:lnTo>
                  <a:pt x="609193" y="144957"/>
                </a:lnTo>
                <a:lnTo>
                  <a:pt x="618807" y="144411"/>
                </a:lnTo>
                <a:lnTo>
                  <a:pt x="656717" y="125349"/>
                </a:lnTo>
                <a:lnTo>
                  <a:pt x="662736" y="117970"/>
                </a:lnTo>
                <a:lnTo>
                  <a:pt x="668337" y="109385"/>
                </a:lnTo>
                <a:close/>
              </a:path>
              <a:path w="979170" h="194944">
                <a:moveTo>
                  <a:pt x="827049" y="3238"/>
                </a:moveTo>
                <a:lnTo>
                  <a:pt x="766114" y="3238"/>
                </a:lnTo>
                <a:lnTo>
                  <a:pt x="766114" y="7010"/>
                </a:lnTo>
                <a:lnTo>
                  <a:pt x="774382" y="7010"/>
                </a:lnTo>
                <a:lnTo>
                  <a:pt x="777621" y="7899"/>
                </a:lnTo>
                <a:lnTo>
                  <a:pt x="783018" y="10782"/>
                </a:lnTo>
                <a:lnTo>
                  <a:pt x="784453" y="12217"/>
                </a:lnTo>
                <a:lnTo>
                  <a:pt x="786066" y="16167"/>
                </a:lnTo>
                <a:lnTo>
                  <a:pt x="786422" y="20840"/>
                </a:lnTo>
                <a:lnTo>
                  <a:pt x="786422" y="67538"/>
                </a:lnTo>
                <a:lnTo>
                  <a:pt x="720102" y="67538"/>
                </a:lnTo>
                <a:lnTo>
                  <a:pt x="720102" y="21018"/>
                </a:lnTo>
                <a:lnTo>
                  <a:pt x="732142" y="7010"/>
                </a:lnTo>
                <a:lnTo>
                  <a:pt x="740587" y="7010"/>
                </a:lnTo>
                <a:lnTo>
                  <a:pt x="740587" y="3238"/>
                </a:lnTo>
                <a:lnTo>
                  <a:pt x="679475" y="3238"/>
                </a:lnTo>
                <a:lnTo>
                  <a:pt x="679475" y="7010"/>
                </a:lnTo>
                <a:lnTo>
                  <a:pt x="687920" y="7010"/>
                </a:lnTo>
                <a:lnTo>
                  <a:pt x="691159" y="7899"/>
                </a:lnTo>
                <a:lnTo>
                  <a:pt x="696366" y="10782"/>
                </a:lnTo>
                <a:lnTo>
                  <a:pt x="697814" y="12217"/>
                </a:lnTo>
                <a:lnTo>
                  <a:pt x="699427" y="16167"/>
                </a:lnTo>
                <a:lnTo>
                  <a:pt x="699973" y="20840"/>
                </a:lnTo>
                <a:lnTo>
                  <a:pt x="699973" y="125552"/>
                </a:lnTo>
                <a:lnTo>
                  <a:pt x="699071" y="130949"/>
                </a:lnTo>
                <a:lnTo>
                  <a:pt x="694753" y="136334"/>
                </a:lnTo>
                <a:lnTo>
                  <a:pt x="690435" y="137947"/>
                </a:lnTo>
                <a:lnTo>
                  <a:pt x="679475" y="137947"/>
                </a:lnTo>
                <a:lnTo>
                  <a:pt x="679475" y="141897"/>
                </a:lnTo>
                <a:lnTo>
                  <a:pt x="740587" y="141897"/>
                </a:lnTo>
                <a:lnTo>
                  <a:pt x="740587" y="137947"/>
                </a:lnTo>
                <a:lnTo>
                  <a:pt x="732142" y="137947"/>
                </a:lnTo>
                <a:lnTo>
                  <a:pt x="728903" y="137236"/>
                </a:lnTo>
                <a:lnTo>
                  <a:pt x="723696" y="134353"/>
                </a:lnTo>
                <a:lnTo>
                  <a:pt x="722261" y="132918"/>
                </a:lnTo>
                <a:lnTo>
                  <a:pt x="720636" y="128968"/>
                </a:lnTo>
                <a:lnTo>
                  <a:pt x="720102" y="124294"/>
                </a:lnTo>
                <a:lnTo>
                  <a:pt x="720102" y="75082"/>
                </a:lnTo>
                <a:lnTo>
                  <a:pt x="786422" y="75082"/>
                </a:lnTo>
                <a:lnTo>
                  <a:pt x="786422" y="125552"/>
                </a:lnTo>
                <a:lnTo>
                  <a:pt x="785533" y="130949"/>
                </a:lnTo>
                <a:lnTo>
                  <a:pt x="781215" y="136334"/>
                </a:lnTo>
                <a:lnTo>
                  <a:pt x="776897" y="137947"/>
                </a:lnTo>
                <a:lnTo>
                  <a:pt x="766114" y="137947"/>
                </a:lnTo>
                <a:lnTo>
                  <a:pt x="766114" y="141897"/>
                </a:lnTo>
                <a:lnTo>
                  <a:pt x="827049" y="141897"/>
                </a:lnTo>
                <a:lnTo>
                  <a:pt x="827049" y="137947"/>
                </a:lnTo>
                <a:lnTo>
                  <a:pt x="818781" y="137947"/>
                </a:lnTo>
                <a:lnTo>
                  <a:pt x="815543" y="137236"/>
                </a:lnTo>
                <a:lnTo>
                  <a:pt x="810158" y="134353"/>
                </a:lnTo>
                <a:lnTo>
                  <a:pt x="808723" y="132918"/>
                </a:lnTo>
                <a:lnTo>
                  <a:pt x="807097" y="128968"/>
                </a:lnTo>
                <a:lnTo>
                  <a:pt x="806742" y="124294"/>
                </a:lnTo>
                <a:lnTo>
                  <a:pt x="806742" y="21018"/>
                </a:lnTo>
                <a:lnTo>
                  <a:pt x="818781" y="7010"/>
                </a:lnTo>
                <a:lnTo>
                  <a:pt x="827049" y="7010"/>
                </a:lnTo>
                <a:lnTo>
                  <a:pt x="827049" y="3238"/>
                </a:lnTo>
                <a:close/>
              </a:path>
              <a:path w="979170" h="194944">
                <a:moveTo>
                  <a:pt x="978763" y="71666"/>
                </a:moveTo>
                <a:lnTo>
                  <a:pt x="967232" y="31534"/>
                </a:lnTo>
                <a:lnTo>
                  <a:pt x="954671" y="17627"/>
                </a:lnTo>
                <a:lnTo>
                  <a:pt x="954671" y="74549"/>
                </a:lnTo>
                <a:lnTo>
                  <a:pt x="953833" y="89789"/>
                </a:lnTo>
                <a:lnTo>
                  <a:pt x="934516" y="129209"/>
                </a:lnTo>
                <a:lnTo>
                  <a:pt x="908304" y="137769"/>
                </a:lnTo>
                <a:lnTo>
                  <a:pt x="899325" y="136893"/>
                </a:lnTo>
                <a:lnTo>
                  <a:pt x="866686" y="101688"/>
                </a:lnTo>
                <a:lnTo>
                  <a:pt x="863003" y="71666"/>
                </a:lnTo>
                <a:lnTo>
                  <a:pt x="863904" y="56108"/>
                </a:lnTo>
                <a:lnTo>
                  <a:pt x="883653" y="15354"/>
                </a:lnTo>
                <a:lnTo>
                  <a:pt x="908113" y="7543"/>
                </a:lnTo>
                <a:lnTo>
                  <a:pt x="917790" y="8420"/>
                </a:lnTo>
                <a:lnTo>
                  <a:pt x="951039" y="43446"/>
                </a:lnTo>
                <a:lnTo>
                  <a:pt x="954671" y="74549"/>
                </a:lnTo>
                <a:lnTo>
                  <a:pt x="954671" y="17627"/>
                </a:lnTo>
                <a:lnTo>
                  <a:pt x="910094" y="0"/>
                </a:lnTo>
                <a:lnTo>
                  <a:pt x="896581" y="1219"/>
                </a:lnTo>
                <a:lnTo>
                  <a:pt x="862101" y="18148"/>
                </a:lnTo>
                <a:lnTo>
                  <a:pt x="840359" y="56337"/>
                </a:lnTo>
                <a:lnTo>
                  <a:pt x="838911" y="72034"/>
                </a:lnTo>
                <a:lnTo>
                  <a:pt x="840105" y="86791"/>
                </a:lnTo>
                <a:lnTo>
                  <a:pt x="858862" y="124663"/>
                </a:lnTo>
                <a:lnTo>
                  <a:pt x="894359" y="143675"/>
                </a:lnTo>
                <a:lnTo>
                  <a:pt x="908481" y="144957"/>
                </a:lnTo>
                <a:lnTo>
                  <a:pt x="922502" y="143649"/>
                </a:lnTo>
                <a:lnTo>
                  <a:pt x="935443" y="139725"/>
                </a:lnTo>
                <a:lnTo>
                  <a:pt x="938999" y="137769"/>
                </a:lnTo>
                <a:lnTo>
                  <a:pt x="947305" y="133210"/>
                </a:lnTo>
                <a:lnTo>
                  <a:pt x="958088" y="124117"/>
                </a:lnTo>
                <a:lnTo>
                  <a:pt x="967155" y="113042"/>
                </a:lnTo>
                <a:lnTo>
                  <a:pt x="973620" y="100584"/>
                </a:lnTo>
                <a:lnTo>
                  <a:pt x="977480" y="86791"/>
                </a:lnTo>
                <a:lnTo>
                  <a:pt x="978763" y="71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576720" y="1470376"/>
            <a:ext cx="1276985" cy="109855"/>
            <a:chOff x="3576720" y="1470376"/>
            <a:chExt cx="1276985" cy="109855"/>
          </a:xfrm>
        </p:grpSpPr>
        <p:sp>
          <p:nvSpPr>
            <p:cNvPr id="12" name="object 12"/>
            <p:cNvSpPr/>
            <p:nvPr/>
          </p:nvSpPr>
          <p:spPr>
            <a:xfrm>
              <a:off x="3576713" y="1517446"/>
              <a:ext cx="1112520" cy="17780"/>
            </a:xfrm>
            <a:custGeom>
              <a:avLst/>
              <a:gdLst/>
              <a:ahLst/>
              <a:cxnLst/>
              <a:rect l="l" t="t" r="r" b="b"/>
              <a:pathLst>
                <a:path w="1112520" h="17780">
                  <a:moveTo>
                    <a:pt x="1112113" y="0"/>
                  </a:moveTo>
                  <a:lnTo>
                    <a:pt x="0" y="0"/>
                  </a:lnTo>
                  <a:lnTo>
                    <a:pt x="0" y="17246"/>
                  </a:lnTo>
                  <a:lnTo>
                    <a:pt x="1112113" y="17246"/>
                  </a:lnTo>
                  <a:lnTo>
                    <a:pt x="11121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7383" y="1470376"/>
              <a:ext cx="196108" cy="1093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816502" y="1228610"/>
            <a:ext cx="560705" cy="145415"/>
          </a:xfrm>
          <a:custGeom>
            <a:avLst/>
            <a:gdLst/>
            <a:ahLst/>
            <a:cxnLst/>
            <a:rect l="l" t="t" r="r" b="b"/>
            <a:pathLst>
              <a:path w="560704" h="145415">
                <a:moveTo>
                  <a:pt x="155486" y="3238"/>
                </a:moveTo>
                <a:lnTo>
                  <a:pt x="105689" y="3238"/>
                </a:lnTo>
                <a:lnTo>
                  <a:pt x="105689" y="7010"/>
                </a:lnTo>
                <a:lnTo>
                  <a:pt x="116293" y="7010"/>
                </a:lnTo>
                <a:lnTo>
                  <a:pt x="120434" y="8445"/>
                </a:lnTo>
                <a:lnTo>
                  <a:pt x="125107" y="13474"/>
                </a:lnTo>
                <a:lnTo>
                  <a:pt x="126009" y="18681"/>
                </a:lnTo>
                <a:lnTo>
                  <a:pt x="126009" y="107238"/>
                </a:lnTo>
                <a:lnTo>
                  <a:pt x="38646" y="3238"/>
                </a:lnTo>
                <a:lnTo>
                  <a:pt x="0" y="3238"/>
                </a:lnTo>
                <a:lnTo>
                  <a:pt x="0" y="7010"/>
                </a:lnTo>
                <a:lnTo>
                  <a:pt x="4140" y="7010"/>
                </a:lnTo>
                <a:lnTo>
                  <a:pt x="7188" y="7366"/>
                </a:lnTo>
                <a:lnTo>
                  <a:pt x="16535" y="10604"/>
                </a:lnTo>
                <a:lnTo>
                  <a:pt x="20853" y="13652"/>
                </a:lnTo>
                <a:lnTo>
                  <a:pt x="28041" y="21374"/>
                </a:lnTo>
                <a:lnTo>
                  <a:pt x="28041" y="125552"/>
                </a:lnTo>
                <a:lnTo>
                  <a:pt x="27317" y="130581"/>
                </a:lnTo>
                <a:lnTo>
                  <a:pt x="23190" y="136334"/>
                </a:lnTo>
                <a:lnTo>
                  <a:pt x="18872" y="138125"/>
                </a:lnTo>
                <a:lnTo>
                  <a:pt x="7912" y="137947"/>
                </a:lnTo>
                <a:lnTo>
                  <a:pt x="7912" y="141897"/>
                </a:lnTo>
                <a:lnTo>
                  <a:pt x="57518" y="141897"/>
                </a:lnTo>
                <a:lnTo>
                  <a:pt x="57518" y="137947"/>
                </a:lnTo>
                <a:lnTo>
                  <a:pt x="46913" y="138125"/>
                </a:lnTo>
                <a:lnTo>
                  <a:pt x="42786" y="136690"/>
                </a:lnTo>
                <a:lnTo>
                  <a:pt x="38290" y="131660"/>
                </a:lnTo>
                <a:lnTo>
                  <a:pt x="37388" y="126276"/>
                </a:lnTo>
                <a:lnTo>
                  <a:pt x="37388" y="32512"/>
                </a:lnTo>
                <a:lnTo>
                  <a:pt x="131394" y="144056"/>
                </a:lnTo>
                <a:lnTo>
                  <a:pt x="135166" y="144056"/>
                </a:lnTo>
                <a:lnTo>
                  <a:pt x="135166" y="19583"/>
                </a:lnTo>
                <a:lnTo>
                  <a:pt x="136067" y="14554"/>
                </a:lnTo>
                <a:lnTo>
                  <a:pt x="140030" y="8801"/>
                </a:lnTo>
                <a:lnTo>
                  <a:pt x="144335" y="7010"/>
                </a:lnTo>
                <a:lnTo>
                  <a:pt x="155486" y="7010"/>
                </a:lnTo>
                <a:lnTo>
                  <a:pt x="155486" y="3238"/>
                </a:lnTo>
                <a:close/>
              </a:path>
              <a:path w="560704" h="145415">
                <a:moveTo>
                  <a:pt x="253631" y="122682"/>
                </a:moveTo>
                <a:lnTo>
                  <a:pt x="249313" y="126631"/>
                </a:lnTo>
                <a:lnTo>
                  <a:pt x="246443" y="129146"/>
                </a:lnTo>
                <a:lnTo>
                  <a:pt x="244995" y="130048"/>
                </a:lnTo>
                <a:lnTo>
                  <a:pt x="244284" y="130581"/>
                </a:lnTo>
                <a:lnTo>
                  <a:pt x="243205" y="130771"/>
                </a:lnTo>
                <a:lnTo>
                  <a:pt x="241046" y="130771"/>
                </a:lnTo>
                <a:lnTo>
                  <a:pt x="240144" y="130403"/>
                </a:lnTo>
                <a:lnTo>
                  <a:pt x="239242" y="129692"/>
                </a:lnTo>
                <a:lnTo>
                  <a:pt x="238531" y="129146"/>
                </a:lnTo>
                <a:lnTo>
                  <a:pt x="237096" y="86042"/>
                </a:lnTo>
                <a:lnTo>
                  <a:pt x="237096" y="68440"/>
                </a:lnTo>
                <a:lnTo>
                  <a:pt x="236372" y="62509"/>
                </a:lnTo>
                <a:lnTo>
                  <a:pt x="213537" y="45440"/>
                </a:lnTo>
                <a:lnTo>
                  <a:pt x="204914" y="45440"/>
                </a:lnTo>
                <a:lnTo>
                  <a:pt x="169684" y="63042"/>
                </a:lnTo>
                <a:lnTo>
                  <a:pt x="169735" y="72212"/>
                </a:lnTo>
                <a:lnTo>
                  <a:pt x="170408" y="74358"/>
                </a:lnTo>
                <a:lnTo>
                  <a:pt x="172021" y="76161"/>
                </a:lnTo>
                <a:lnTo>
                  <a:pt x="173824" y="77952"/>
                </a:lnTo>
                <a:lnTo>
                  <a:pt x="175793" y="78854"/>
                </a:lnTo>
                <a:lnTo>
                  <a:pt x="181190" y="78854"/>
                </a:lnTo>
                <a:lnTo>
                  <a:pt x="187299" y="60172"/>
                </a:lnTo>
                <a:lnTo>
                  <a:pt x="188556" y="57480"/>
                </a:lnTo>
                <a:lnTo>
                  <a:pt x="191249" y="55143"/>
                </a:lnTo>
                <a:lnTo>
                  <a:pt x="193776" y="52806"/>
                </a:lnTo>
                <a:lnTo>
                  <a:pt x="197370" y="51727"/>
                </a:lnTo>
                <a:lnTo>
                  <a:pt x="207606" y="51727"/>
                </a:lnTo>
                <a:lnTo>
                  <a:pt x="212102" y="53352"/>
                </a:lnTo>
                <a:lnTo>
                  <a:pt x="215163" y="56946"/>
                </a:lnTo>
                <a:lnTo>
                  <a:pt x="218211" y="60350"/>
                </a:lnTo>
                <a:lnTo>
                  <a:pt x="219659" y="66814"/>
                </a:lnTo>
                <a:lnTo>
                  <a:pt x="219659" y="79756"/>
                </a:lnTo>
                <a:lnTo>
                  <a:pt x="219659" y="86042"/>
                </a:lnTo>
                <a:lnTo>
                  <a:pt x="219659" y="121602"/>
                </a:lnTo>
                <a:lnTo>
                  <a:pt x="211023" y="128435"/>
                </a:lnTo>
                <a:lnTo>
                  <a:pt x="204012" y="131838"/>
                </a:lnTo>
                <a:lnTo>
                  <a:pt x="194665" y="131838"/>
                </a:lnTo>
                <a:lnTo>
                  <a:pt x="191249" y="130225"/>
                </a:lnTo>
                <a:lnTo>
                  <a:pt x="185140" y="123761"/>
                </a:lnTo>
                <a:lnTo>
                  <a:pt x="183705" y="119811"/>
                </a:lnTo>
                <a:lnTo>
                  <a:pt x="183705" y="111010"/>
                </a:lnTo>
                <a:lnTo>
                  <a:pt x="184785" y="107416"/>
                </a:lnTo>
                <a:lnTo>
                  <a:pt x="187299" y="104178"/>
                </a:lnTo>
                <a:lnTo>
                  <a:pt x="189636" y="100774"/>
                </a:lnTo>
                <a:lnTo>
                  <a:pt x="219659" y="86042"/>
                </a:lnTo>
                <a:lnTo>
                  <a:pt x="219659" y="79756"/>
                </a:lnTo>
                <a:lnTo>
                  <a:pt x="184061" y="94665"/>
                </a:lnTo>
                <a:lnTo>
                  <a:pt x="169151" y="107772"/>
                </a:lnTo>
                <a:lnTo>
                  <a:pt x="166992" y="111188"/>
                </a:lnTo>
                <a:lnTo>
                  <a:pt x="165912" y="115138"/>
                </a:lnTo>
                <a:lnTo>
                  <a:pt x="165912" y="126809"/>
                </a:lnTo>
                <a:lnTo>
                  <a:pt x="168071" y="132740"/>
                </a:lnTo>
                <a:lnTo>
                  <a:pt x="172377" y="137058"/>
                </a:lnTo>
                <a:lnTo>
                  <a:pt x="176695" y="141541"/>
                </a:lnTo>
                <a:lnTo>
                  <a:pt x="182270" y="143700"/>
                </a:lnTo>
                <a:lnTo>
                  <a:pt x="193230" y="143700"/>
                </a:lnTo>
                <a:lnTo>
                  <a:pt x="197180" y="142976"/>
                </a:lnTo>
                <a:lnTo>
                  <a:pt x="200964" y="141185"/>
                </a:lnTo>
                <a:lnTo>
                  <a:pt x="203479" y="140106"/>
                </a:lnTo>
                <a:lnTo>
                  <a:pt x="209765" y="135801"/>
                </a:lnTo>
                <a:lnTo>
                  <a:pt x="214947" y="131838"/>
                </a:lnTo>
                <a:lnTo>
                  <a:pt x="219659" y="128257"/>
                </a:lnTo>
                <a:lnTo>
                  <a:pt x="219659" y="133997"/>
                </a:lnTo>
                <a:lnTo>
                  <a:pt x="220738" y="137947"/>
                </a:lnTo>
                <a:lnTo>
                  <a:pt x="222885" y="140106"/>
                </a:lnTo>
                <a:lnTo>
                  <a:pt x="224866" y="142443"/>
                </a:lnTo>
                <a:lnTo>
                  <a:pt x="227558" y="143700"/>
                </a:lnTo>
                <a:lnTo>
                  <a:pt x="230974" y="143700"/>
                </a:lnTo>
                <a:lnTo>
                  <a:pt x="236435" y="142722"/>
                </a:lnTo>
                <a:lnTo>
                  <a:pt x="242036" y="139814"/>
                </a:lnTo>
                <a:lnTo>
                  <a:pt x="247764" y="134988"/>
                </a:lnTo>
                <a:lnTo>
                  <a:pt x="251434" y="130771"/>
                </a:lnTo>
                <a:lnTo>
                  <a:pt x="253631" y="128257"/>
                </a:lnTo>
                <a:lnTo>
                  <a:pt x="253631" y="122682"/>
                </a:lnTo>
                <a:close/>
              </a:path>
              <a:path w="560704" h="145415">
                <a:moveTo>
                  <a:pt x="401027" y="71666"/>
                </a:moveTo>
                <a:lnTo>
                  <a:pt x="389496" y="31534"/>
                </a:lnTo>
                <a:lnTo>
                  <a:pt x="376936" y="17627"/>
                </a:lnTo>
                <a:lnTo>
                  <a:pt x="376936" y="74549"/>
                </a:lnTo>
                <a:lnTo>
                  <a:pt x="376097" y="89789"/>
                </a:lnTo>
                <a:lnTo>
                  <a:pt x="356768" y="129209"/>
                </a:lnTo>
                <a:lnTo>
                  <a:pt x="330555" y="137769"/>
                </a:lnTo>
                <a:lnTo>
                  <a:pt x="321589" y="136893"/>
                </a:lnTo>
                <a:lnTo>
                  <a:pt x="288950" y="101688"/>
                </a:lnTo>
                <a:lnTo>
                  <a:pt x="285267" y="71666"/>
                </a:lnTo>
                <a:lnTo>
                  <a:pt x="286169" y="56108"/>
                </a:lnTo>
                <a:lnTo>
                  <a:pt x="305917" y="15354"/>
                </a:lnTo>
                <a:lnTo>
                  <a:pt x="330377" y="7543"/>
                </a:lnTo>
                <a:lnTo>
                  <a:pt x="340055" y="8420"/>
                </a:lnTo>
                <a:lnTo>
                  <a:pt x="373303" y="43446"/>
                </a:lnTo>
                <a:lnTo>
                  <a:pt x="376936" y="74549"/>
                </a:lnTo>
                <a:lnTo>
                  <a:pt x="376936" y="17627"/>
                </a:lnTo>
                <a:lnTo>
                  <a:pt x="332359" y="0"/>
                </a:lnTo>
                <a:lnTo>
                  <a:pt x="318846" y="1219"/>
                </a:lnTo>
                <a:lnTo>
                  <a:pt x="284365" y="18148"/>
                </a:lnTo>
                <a:lnTo>
                  <a:pt x="262623" y="56337"/>
                </a:lnTo>
                <a:lnTo>
                  <a:pt x="261175" y="72034"/>
                </a:lnTo>
                <a:lnTo>
                  <a:pt x="262369" y="86791"/>
                </a:lnTo>
                <a:lnTo>
                  <a:pt x="281127" y="124663"/>
                </a:lnTo>
                <a:lnTo>
                  <a:pt x="316623" y="143675"/>
                </a:lnTo>
                <a:lnTo>
                  <a:pt x="330746" y="144957"/>
                </a:lnTo>
                <a:lnTo>
                  <a:pt x="344766" y="143675"/>
                </a:lnTo>
                <a:lnTo>
                  <a:pt x="357708" y="139788"/>
                </a:lnTo>
                <a:lnTo>
                  <a:pt x="361391" y="137769"/>
                </a:lnTo>
                <a:lnTo>
                  <a:pt x="369570" y="133286"/>
                </a:lnTo>
                <a:lnTo>
                  <a:pt x="380352" y="124117"/>
                </a:lnTo>
                <a:lnTo>
                  <a:pt x="389420" y="113042"/>
                </a:lnTo>
                <a:lnTo>
                  <a:pt x="395884" y="100584"/>
                </a:lnTo>
                <a:lnTo>
                  <a:pt x="399745" y="86791"/>
                </a:lnTo>
                <a:lnTo>
                  <a:pt x="401027" y="71666"/>
                </a:lnTo>
                <a:close/>
              </a:path>
              <a:path w="560704" h="145415">
                <a:moveTo>
                  <a:pt x="560285" y="3238"/>
                </a:moveTo>
                <a:lnTo>
                  <a:pt x="499351" y="3238"/>
                </a:lnTo>
                <a:lnTo>
                  <a:pt x="499351" y="7010"/>
                </a:lnTo>
                <a:lnTo>
                  <a:pt x="507619" y="7010"/>
                </a:lnTo>
                <a:lnTo>
                  <a:pt x="510857" y="7899"/>
                </a:lnTo>
                <a:lnTo>
                  <a:pt x="516242" y="10782"/>
                </a:lnTo>
                <a:lnTo>
                  <a:pt x="517677" y="12217"/>
                </a:lnTo>
                <a:lnTo>
                  <a:pt x="519303" y="16167"/>
                </a:lnTo>
                <a:lnTo>
                  <a:pt x="519658" y="20840"/>
                </a:lnTo>
                <a:lnTo>
                  <a:pt x="519658" y="67538"/>
                </a:lnTo>
                <a:lnTo>
                  <a:pt x="453326" y="67538"/>
                </a:lnTo>
                <a:lnTo>
                  <a:pt x="453326" y="21018"/>
                </a:lnTo>
                <a:lnTo>
                  <a:pt x="465378" y="7010"/>
                </a:lnTo>
                <a:lnTo>
                  <a:pt x="473824" y="7010"/>
                </a:lnTo>
                <a:lnTo>
                  <a:pt x="473824" y="3238"/>
                </a:lnTo>
                <a:lnTo>
                  <a:pt x="412711" y="3238"/>
                </a:lnTo>
                <a:lnTo>
                  <a:pt x="412711" y="7010"/>
                </a:lnTo>
                <a:lnTo>
                  <a:pt x="421157" y="7010"/>
                </a:lnTo>
                <a:lnTo>
                  <a:pt x="424395" y="7899"/>
                </a:lnTo>
                <a:lnTo>
                  <a:pt x="429602" y="10782"/>
                </a:lnTo>
                <a:lnTo>
                  <a:pt x="431038" y="12217"/>
                </a:lnTo>
                <a:lnTo>
                  <a:pt x="432663" y="16167"/>
                </a:lnTo>
                <a:lnTo>
                  <a:pt x="433197" y="20840"/>
                </a:lnTo>
                <a:lnTo>
                  <a:pt x="433197" y="125552"/>
                </a:lnTo>
                <a:lnTo>
                  <a:pt x="432295" y="130949"/>
                </a:lnTo>
                <a:lnTo>
                  <a:pt x="427990" y="136334"/>
                </a:lnTo>
                <a:lnTo>
                  <a:pt x="423672" y="138125"/>
                </a:lnTo>
                <a:lnTo>
                  <a:pt x="412711" y="137947"/>
                </a:lnTo>
                <a:lnTo>
                  <a:pt x="412711" y="141897"/>
                </a:lnTo>
                <a:lnTo>
                  <a:pt x="473824" y="141897"/>
                </a:lnTo>
                <a:lnTo>
                  <a:pt x="473824" y="137947"/>
                </a:lnTo>
                <a:lnTo>
                  <a:pt x="465378" y="138125"/>
                </a:lnTo>
                <a:lnTo>
                  <a:pt x="462140" y="137236"/>
                </a:lnTo>
                <a:lnTo>
                  <a:pt x="456920" y="134353"/>
                </a:lnTo>
                <a:lnTo>
                  <a:pt x="455485" y="132918"/>
                </a:lnTo>
                <a:lnTo>
                  <a:pt x="453872" y="128968"/>
                </a:lnTo>
                <a:lnTo>
                  <a:pt x="453326" y="124294"/>
                </a:lnTo>
                <a:lnTo>
                  <a:pt x="453326" y="75082"/>
                </a:lnTo>
                <a:lnTo>
                  <a:pt x="519658" y="75082"/>
                </a:lnTo>
                <a:lnTo>
                  <a:pt x="519658" y="125552"/>
                </a:lnTo>
                <a:lnTo>
                  <a:pt x="518756" y="130949"/>
                </a:lnTo>
                <a:lnTo>
                  <a:pt x="514451" y="136334"/>
                </a:lnTo>
                <a:lnTo>
                  <a:pt x="510133" y="138125"/>
                </a:lnTo>
                <a:lnTo>
                  <a:pt x="499351" y="137947"/>
                </a:lnTo>
                <a:lnTo>
                  <a:pt x="499351" y="141897"/>
                </a:lnTo>
                <a:lnTo>
                  <a:pt x="560285" y="141897"/>
                </a:lnTo>
                <a:lnTo>
                  <a:pt x="560285" y="137947"/>
                </a:lnTo>
                <a:lnTo>
                  <a:pt x="552018" y="138125"/>
                </a:lnTo>
                <a:lnTo>
                  <a:pt x="548779" y="137236"/>
                </a:lnTo>
                <a:lnTo>
                  <a:pt x="543382" y="134353"/>
                </a:lnTo>
                <a:lnTo>
                  <a:pt x="541947" y="132918"/>
                </a:lnTo>
                <a:lnTo>
                  <a:pt x="540334" y="128968"/>
                </a:lnTo>
                <a:lnTo>
                  <a:pt x="539965" y="124294"/>
                </a:lnTo>
                <a:lnTo>
                  <a:pt x="539965" y="21018"/>
                </a:lnTo>
                <a:lnTo>
                  <a:pt x="552018" y="7010"/>
                </a:lnTo>
                <a:lnTo>
                  <a:pt x="560285" y="7010"/>
                </a:lnTo>
                <a:lnTo>
                  <a:pt x="560285" y="3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5689" y="1413795"/>
            <a:ext cx="1951556" cy="200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960443" y="1966135"/>
            <a:ext cx="1566545" cy="190500"/>
            <a:chOff x="4960443" y="1966135"/>
            <a:chExt cx="1566545" cy="190500"/>
          </a:xfrm>
        </p:grpSpPr>
        <p:sp>
          <p:nvSpPr>
            <p:cNvPr id="17" name="object 17"/>
            <p:cNvSpPr/>
            <p:nvPr/>
          </p:nvSpPr>
          <p:spPr>
            <a:xfrm>
              <a:off x="4960443" y="1969907"/>
              <a:ext cx="81247" cy="1438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68293" y="1966135"/>
              <a:ext cx="1458679" cy="190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593661" y="1966135"/>
            <a:ext cx="960948" cy="19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254" y="2760965"/>
            <a:ext cx="2170715" cy="148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7770" y="3586162"/>
            <a:ext cx="900430" cy="196850"/>
          </a:xfrm>
          <a:custGeom>
            <a:avLst/>
            <a:gdLst/>
            <a:ahLst/>
            <a:cxnLst/>
            <a:rect l="l" t="t" r="r" b="b"/>
            <a:pathLst>
              <a:path w="900430" h="196850">
                <a:moveTo>
                  <a:pt x="128587" y="109385"/>
                </a:moveTo>
                <a:lnTo>
                  <a:pt x="125323" y="107226"/>
                </a:lnTo>
                <a:lnTo>
                  <a:pt x="119087" y="115138"/>
                </a:lnTo>
                <a:lnTo>
                  <a:pt x="113106" y="121627"/>
                </a:lnTo>
                <a:lnTo>
                  <a:pt x="107403" y="126657"/>
                </a:lnTo>
                <a:lnTo>
                  <a:pt x="101955" y="130225"/>
                </a:lnTo>
                <a:lnTo>
                  <a:pt x="94856" y="133997"/>
                </a:lnTo>
                <a:lnTo>
                  <a:pt x="86677" y="135966"/>
                </a:lnTo>
                <a:lnTo>
                  <a:pt x="77393" y="135966"/>
                </a:lnTo>
                <a:lnTo>
                  <a:pt x="37998" y="119697"/>
                </a:lnTo>
                <a:lnTo>
                  <a:pt x="24396" y="83997"/>
                </a:lnTo>
                <a:lnTo>
                  <a:pt x="24015" y="74904"/>
                </a:lnTo>
                <a:lnTo>
                  <a:pt x="24422" y="63944"/>
                </a:lnTo>
                <a:lnTo>
                  <a:pt x="38404" y="23507"/>
                </a:lnTo>
                <a:lnTo>
                  <a:pt x="74345" y="7366"/>
                </a:lnTo>
                <a:lnTo>
                  <a:pt x="82524" y="7962"/>
                </a:lnTo>
                <a:lnTo>
                  <a:pt x="118452" y="37363"/>
                </a:lnTo>
                <a:lnTo>
                  <a:pt x="122047" y="47231"/>
                </a:lnTo>
                <a:lnTo>
                  <a:pt x="125323" y="47231"/>
                </a:lnTo>
                <a:lnTo>
                  <a:pt x="122047" y="0"/>
                </a:lnTo>
                <a:lnTo>
                  <a:pt x="118389" y="0"/>
                </a:lnTo>
                <a:lnTo>
                  <a:pt x="117614" y="3403"/>
                </a:lnTo>
                <a:lnTo>
                  <a:pt x="116293" y="5918"/>
                </a:lnTo>
                <a:lnTo>
                  <a:pt x="113080" y="8978"/>
                </a:lnTo>
                <a:lnTo>
                  <a:pt x="111429" y="9690"/>
                </a:lnTo>
                <a:lnTo>
                  <a:pt x="108267" y="9690"/>
                </a:lnTo>
                <a:lnTo>
                  <a:pt x="106159" y="8978"/>
                </a:lnTo>
                <a:lnTo>
                  <a:pt x="103212" y="7366"/>
                </a:lnTo>
                <a:lnTo>
                  <a:pt x="95656" y="4191"/>
                </a:lnTo>
                <a:lnTo>
                  <a:pt x="88036" y="1930"/>
                </a:lnTo>
                <a:lnTo>
                  <a:pt x="80378" y="546"/>
                </a:lnTo>
                <a:lnTo>
                  <a:pt x="72656" y="0"/>
                </a:lnTo>
                <a:lnTo>
                  <a:pt x="62903" y="673"/>
                </a:lnTo>
                <a:lnTo>
                  <a:pt x="20967" y="21145"/>
                </a:lnTo>
                <a:lnTo>
                  <a:pt x="2387" y="54800"/>
                </a:lnTo>
                <a:lnTo>
                  <a:pt x="0" y="74714"/>
                </a:lnTo>
                <a:lnTo>
                  <a:pt x="901" y="87109"/>
                </a:lnTo>
                <a:lnTo>
                  <a:pt x="25273" y="130632"/>
                </a:lnTo>
                <a:lnTo>
                  <a:pt x="69507" y="144957"/>
                </a:lnTo>
                <a:lnTo>
                  <a:pt x="79019" y="144411"/>
                </a:lnTo>
                <a:lnTo>
                  <a:pt x="116954" y="125349"/>
                </a:lnTo>
                <a:lnTo>
                  <a:pt x="122999" y="117970"/>
                </a:lnTo>
                <a:lnTo>
                  <a:pt x="128587" y="109385"/>
                </a:lnTo>
                <a:close/>
              </a:path>
              <a:path w="900430" h="196850">
                <a:moveTo>
                  <a:pt x="210324" y="151053"/>
                </a:moveTo>
                <a:lnTo>
                  <a:pt x="207645" y="143700"/>
                </a:lnTo>
                <a:lnTo>
                  <a:pt x="202311" y="138125"/>
                </a:lnTo>
                <a:lnTo>
                  <a:pt x="200469" y="136144"/>
                </a:lnTo>
                <a:lnTo>
                  <a:pt x="196951" y="132372"/>
                </a:lnTo>
                <a:lnTo>
                  <a:pt x="196329" y="132092"/>
                </a:lnTo>
                <a:lnTo>
                  <a:pt x="196329" y="159499"/>
                </a:lnTo>
                <a:lnTo>
                  <a:pt x="196329" y="176022"/>
                </a:lnTo>
                <a:lnTo>
                  <a:pt x="194525" y="181952"/>
                </a:lnTo>
                <a:lnTo>
                  <a:pt x="187350" y="190220"/>
                </a:lnTo>
                <a:lnTo>
                  <a:pt x="183273" y="192366"/>
                </a:lnTo>
                <a:lnTo>
                  <a:pt x="174879" y="192366"/>
                </a:lnTo>
                <a:lnTo>
                  <a:pt x="157937" y="154292"/>
                </a:lnTo>
                <a:lnTo>
                  <a:pt x="158343" y="149440"/>
                </a:lnTo>
                <a:lnTo>
                  <a:pt x="159296" y="142621"/>
                </a:lnTo>
                <a:lnTo>
                  <a:pt x="163753" y="139915"/>
                </a:lnTo>
                <a:lnTo>
                  <a:pt x="167119" y="138125"/>
                </a:lnTo>
                <a:lnTo>
                  <a:pt x="169392" y="137401"/>
                </a:lnTo>
                <a:lnTo>
                  <a:pt x="170307" y="137045"/>
                </a:lnTo>
                <a:lnTo>
                  <a:pt x="171678" y="136512"/>
                </a:lnTo>
                <a:lnTo>
                  <a:pt x="173799" y="136144"/>
                </a:lnTo>
                <a:lnTo>
                  <a:pt x="182359" y="136144"/>
                </a:lnTo>
                <a:lnTo>
                  <a:pt x="187413" y="139382"/>
                </a:lnTo>
                <a:lnTo>
                  <a:pt x="194538" y="151955"/>
                </a:lnTo>
                <a:lnTo>
                  <a:pt x="196329" y="159499"/>
                </a:lnTo>
                <a:lnTo>
                  <a:pt x="196329" y="132092"/>
                </a:lnTo>
                <a:lnTo>
                  <a:pt x="190639" y="129501"/>
                </a:lnTo>
                <a:lnTo>
                  <a:pt x="175755" y="129501"/>
                </a:lnTo>
                <a:lnTo>
                  <a:pt x="168173" y="132016"/>
                </a:lnTo>
                <a:lnTo>
                  <a:pt x="160629" y="137045"/>
                </a:lnTo>
                <a:lnTo>
                  <a:pt x="162509" y="130048"/>
                </a:lnTo>
                <a:lnTo>
                  <a:pt x="164846" y="124117"/>
                </a:lnTo>
                <a:lnTo>
                  <a:pt x="167665" y="119087"/>
                </a:lnTo>
                <a:lnTo>
                  <a:pt x="170472" y="113880"/>
                </a:lnTo>
                <a:lnTo>
                  <a:pt x="208203" y="91960"/>
                </a:lnTo>
                <a:lnTo>
                  <a:pt x="208203" y="89268"/>
                </a:lnTo>
                <a:lnTo>
                  <a:pt x="198031" y="89268"/>
                </a:lnTo>
                <a:lnTo>
                  <a:pt x="191973" y="90347"/>
                </a:lnTo>
                <a:lnTo>
                  <a:pt x="155638" y="116014"/>
                </a:lnTo>
                <a:lnTo>
                  <a:pt x="143002" y="155016"/>
                </a:lnTo>
                <a:lnTo>
                  <a:pt x="143865" y="164592"/>
                </a:lnTo>
                <a:lnTo>
                  <a:pt x="169138" y="196684"/>
                </a:lnTo>
                <a:lnTo>
                  <a:pt x="176428" y="196684"/>
                </a:lnTo>
                <a:lnTo>
                  <a:pt x="210324" y="168656"/>
                </a:lnTo>
                <a:lnTo>
                  <a:pt x="210324" y="151053"/>
                </a:lnTo>
                <a:close/>
              </a:path>
              <a:path w="900430" h="196850">
                <a:moveTo>
                  <a:pt x="368236" y="3225"/>
                </a:moveTo>
                <a:lnTo>
                  <a:pt x="307162" y="3225"/>
                </a:lnTo>
                <a:lnTo>
                  <a:pt x="307162" y="6997"/>
                </a:lnTo>
                <a:lnTo>
                  <a:pt x="315569" y="6997"/>
                </a:lnTo>
                <a:lnTo>
                  <a:pt x="318770" y="7899"/>
                </a:lnTo>
                <a:lnTo>
                  <a:pt x="324040" y="10769"/>
                </a:lnTo>
                <a:lnTo>
                  <a:pt x="325513" y="12204"/>
                </a:lnTo>
                <a:lnTo>
                  <a:pt x="327126" y="16167"/>
                </a:lnTo>
                <a:lnTo>
                  <a:pt x="327583" y="20828"/>
                </a:lnTo>
                <a:lnTo>
                  <a:pt x="327583" y="67538"/>
                </a:lnTo>
                <a:lnTo>
                  <a:pt x="261226" y="67538"/>
                </a:lnTo>
                <a:lnTo>
                  <a:pt x="261226" y="21005"/>
                </a:lnTo>
                <a:lnTo>
                  <a:pt x="273240" y="6997"/>
                </a:lnTo>
                <a:lnTo>
                  <a:pt x="281762" y="6997"/>
                </a:lnTo>
                <a:lnTo>
                  <a:pt x="281762" y="3225"/>
                </a:lnTo>
                <a:lnTo>
                  <a:pt x="220573" y="3225"/>
                </a:lnTo>
                <a:lnTo>
                  <a:pt x="220573" y="6997"/>
                </a:lnTo>
                <a:lnTo>
                  <a:pt x="229006" y="6997"/>
                </a:lnTo>
                <a:lnTo>
                  <a:pt x="232232" y="7899"/>
                </a:lnTo>
                <a:lnTo>
                  <a:pt x="237502" y="10769"/>
                </a:lnTo>
                <a:lnTo>
                  <a:pt x="238937" y="12204"/>
                </a:lnTo>
                <a:lnTo>
                  <a:pt x="240563" y="16167"/>
                </a:lnTo>
                <a:lnTo>
                  <a:pt x="241007" y="20828"/>
                </a:lnTo>
                <a:lnTo>
                  <a:pt x="241007" y="125552"/>
                </a:lnTo>
                <a:lnTo>
                  <a:pt x="240169" y="130937"/>
                </a:lnTo>
                <a:lnTo>
                  <a:pt x="235813" y="136334"/>
                </a:lnTo>
                <a:lnTo>
                  <a:pt x="231533" y="138125"/>
                </a:lnTo>
                <a:lnTo>
                  <a:pt x="220573" y="137947"/>
                </a:lnTo>
                <a:lnTo>
                  <a:pt x="220573" y="141897"/>
                </a:lnTo>
                <a:lnTo>
                  <a:pt x="281762" y="141897"/>
                </a:lnTo>
                <a:lnTo>
                  <a:pt x="281762" y="137947"/>
                </a:lnTo>
                <a:lnTo>
                  <a:pt x="273240" y="138125"/>
                </a:lnTo>
                <a:lnTo>
                  <a:pt x="270040" y="137223"/>
                </a:lnTo>
                <a:lnTo>
                  <a:pt x="264769" y="134353"/>
                </a:lnTo>
                <a:lnTo>
                  <a:pt x="263296" y="132918"/>
                </a:lnTo>
                <a:lnTo>
                  <a:pt x="261696" y="128968"/>
                </a:lnTo>
                <a:lnTo>
                  <a:pt x="261226" y="124294"/>
                </a:lnTo>
                <a:lnTo>
                  <a:pt x="261226" y="75082"/>
                </a:lnTo>
                <a:lnTo>
                  <a:pt x="327583" y="75082"/>
                </a:lnTo>
                <a:lnTo>
                  <a:pt x="327583" y="125552"/>
                </a:lnTo>
                <a:lnTo>
                  <a:pt x="326694" y="130937"/>
                </a:lnTo>
                <a:lnTo>
                  <a:pt x="322275" y="136334"/>
                </a:lnTo>
                <a:lnTo>
                  <a:pt x="318033" y="138125"/>
                </a:lnTo>
                <a:lnTo>
                  <a:pt x="307162" y="137947"/>
                </a:lnTo>
                <a:lnTo>
                  <a:pt x="307162" y="141897"/>
                </a:lnTo>
                <a:lnTo>
                  <a:pt x="368236" y="141897"/>
                </a:lnTo>
                <a:lnTo>
                  <a:pt x="368236" y="137947"/>
                </a:lnTo>
                <a:lnTo>
                  <a:pt x="359803" y="138125"/>
                </a:lnTo>
                <a:lnTo>
                  <a:pt x="356590" y="137223"/>
                </a:lnTo>
                <a:lnTo>
                  <a:pt x="351320" y="134353"/>
                </a:lnTo>
                <a:lnTo>
                  <a:pt x="349872" y="132918"/>
                </a:lnTo>
                <a:lnTo>
                  <a:pt x="348272" y="128968"/>
                </a:lnTo>
                <a:lnTo>
                  <a:pt x="347802" y="124294"/>
                </a:lnTo>
                <a:lnTo>
                  <a:pt x="347802" y="21005"/>
                </a:lnTo>
                <a:lnTo>
                  <a:pt x="359803" y="6997"/>
                </a:lnTo>
                <a:lnTo>
                  <a:pt x="368236" y="6997"/>
                </a:lnTo>
                <a:lnTo>
                  <a:pt x="368236" y="3225"/>
                </a:lnTo>
                <a:close/>
              </a:path>
              <a:path w="900430" h="196850">
                <a:moveTo>
                  <a:pt x="442290" y="91427"/>
                </a:moveTo>
                <a:lnTo>
                  <a:pt x="404075" y="91427"/>
                </a:lnTo>
                <a:lnTo>
                  <a:pt x="383628" y="131483"/>
                </a:lnTo>
                <a:lnTo>
                  <a:pt x="393496" y="131838"/>
                </a:lnTo>
                <a:lnTo>
                  <a:pt x="401269" y="133273"/>
                </a:lnTo>
                <a:lnTo>
                  <a:pt x="414274" y="138480"/>
                </a:lnTo>
                <a:lnTo>
                  <a:pt x="419989" y="142621"/>
                </a:lnTo>
                <a:lnTo>
                  <a:pt x="428269" y="153568"/>
                </a:lnTo>
                <a:lnTo>
                  <a:pt x="430339" y="159321"/>
                </a:lnTo>
                <a:lnTo>
                  <a:pt x="430339" y="172072"/>
                </a:lnTo>
                <a:lnTo>
                  <a:pt x="428028" y="177457"/>
                </a:lnTo>
                <a:lnTo>
                  <a:pt x="418744" y="186448"/>
                </a:lnTo>
                <a:lnTo>
                  <a:pt x="413359" y="188785"/>
                </a:lnTo>
                <a:lnTo>
                  <a:pt x="403186" y="188785"/>
                </a:lnTo>
                <a:lnTo>
                  <a:pt x="399186" y="187528"/>
                </a:lnTo>
                <a:lnTo>
                  <a:pt x="395274" y="184823"/>
                </a:lnTo>
                <a:lnTo>
                  <a:pt x="389013" y="181241"/>
                </a:lnTo>
                <a:lnTo>
                  <a:pt x="384632" y="181051"/>
                </a:lnTo>
                <a:lnTo>
                  <a:pt x="383108" y="181597"/>
                </a:lnTo>
                <a:lnTo>
                  <a:pt x="380695" y="183756"/>
                </a:lnTo>
                <a:lnTo>
                  <a:pt x="380085" y="185013"/>
                </a:lnTo>
                <a:lnTo>
                  <a:pt x="380085" y="188963"/>
                </a:lnTo>
                <a:lnTo>
                  <a:pt x="381533" y="191300"/>
                </a:lnTo>
                <a:lnTo>
                  <a:pt x="387362" y="195605"/>
                </a:lnTo>
                <a:lnTo>
                  <a:pt x="392023" y="196684"/>
                </a:lnTo>
                <a:lnTo>
                  <a:pt x="404761" y="196684"/>
                </a:lnTo>
                <a:lnTo>
                  <a:pt x="439420" y="168122"/>
                </a:lnTo>
                <a:lnTo>
                  <a:pt x="440563" y="163093"/>
                </a:lnTo>
                <a:lnTo>
                  <a:pt x="440563" y="157708"/>
                </a:lnTo>
                <a:lnTo>
                  <a:pt x="415747" y="123444"/>
                </a:lnTo>
                <a:lnTo>
                  <a:pt x="397065" y="118186"/>
                </a:lnTo>
                <a:lnTo>
                  <a:pt x="404075" y="104355"/>
                </a:lnTo>
                <a:lnTo>
                  <a:pt x="436168" y="104355"/>
                </a:lnTo>
                <a:lnTo>
                  <a:pt x="442290" y="91427"/>
                </a:lnTo>
                <a:close/>
              </a:path>
              <a:path w="900430" h="196850">
                <a:moveTo>
                  <a:pt x="589648" y="109385"/>
                </a:moveTo>
                <a:lnTo>
                  <a:pt x="586384" y="107226"/>
                </a:lnTo>
                <a:lnTo>
                  <a:pt x="580148" y="115138"/>
                </a:lnTo>
                <a:lnTo>
                  <a:pt x="574167" y="121627"/>
                </a:lnTo>
                <a:lnTo>
                  <a:pt x="568464" y="126657"/>
                </a:lnTo>
                <a:lnTo>
                  <a:pt x="563016" y="130225"/>
                </a:lnTo>
                <a:lnTo>
                  <a:pt x="555917" y="133997"/>
                </a:lnTo>
                <a:lnTo>
                  <a:pt x="547738" y="135966"/>
                </a:lnTo>
                <a:lnTo>
                  <a:pt x="538467" y="135966"/>
                </a:lnTo>
                <a:lnTo>
                  <a:pt x="499059" y="119697"/>
                </a:lnTo>
                <a:lnTo>
                  <a:pt x="485457" y="83997"/>
                </a:lnTo>
                <a:lnTo>
                  <a:pt x="485076" y="74904"/>
                </a:lnTo>
                <a:lnTo>
                  <a:pt x="485482" y="63944"/>
                </a:lnTo>
                <a:lnTo>
                  <a:pt x="499465" y="23507"/>
                </a:lnTo>
                <a:lnTo>
                  <a:pt x="535406" y="7366"/>
                </a:lnTo>
                <a:lnTo>
                  <a:pt x="543585" y="7962"/>
                </a:lnTo>
                <a:lnTo>
                  <a:pt x="579513" y="37363"/>
                </a:lnTo>
                <a:lnTo>
                  <a:pt x="583107" y="47231"/>
                </a:lnTo>
                <a:lnTo>
                  <a:pt x="586384" y="47231"/>
                </a:lnTo>
                <a:lnTo>
                  <a:pt x="583107" y="0"/>
                </a:lnTo>
                <a:lnTo>
                  <a:pt x="579450" y="0"/>
                </a:lnTo>
                <a:lnTo>
                  <a:pt x="578675" y="3403"/>
                </a:lnTo>
                <a:lnTo>
                  <a:pt x="577354" y="5918"/>
                </a:lnTo>
                <a:lnTo>
                  <a:pt x="574141" y="8978"/>
                </a:lnTo>
                <a:lnTo>
                  <a:pt x="572490" y="9690"/>
                </a:lnTo>
                <a:lnTo>
                  <a:pt x="569328" y="9690"/>
                </a:lnTo>
                <a:lnTo>
                  <a:pt x="567220" y="8978"/>
                </a:lnTo>
                <a:lnTo>
                  <a:pt x="564273" y="7366"/>
                </a:lnTo>
                <a:lnTo>
                  <a:pt x="556717" y="4191"/>
                </a:lnTo>
                <a:lnTo>
                  <a:pt x="549097" y="1930"/>
                </a:lnTo>
                <a:lnTo>
                  <a:pt x="541439" y="546"/>
                </a:lnTo>
                <a:lnTo>
                  <a:pt x="533717" y="0"/>
                </a:lnTo>
                <a:lnTo>
                  <a:pt x="523963" y="673"/>
                </a:lnTo>
                <a:lnTo>
                  <a:pt x="482028" y="21145"/>
                </a:lnTo>
                <a:lnTo>
                  <a:pt x="463448" y="54800"/>
                </a:lnTo>
                <a:lnTo>
                  <a:pt x="461060" y="74714"/>
                </a:lnTo>
                <a:lnTo>
                  <a:pt x="461962" y="87109"/>
                </a:lnTo>
                <a:lnTo>
                  <a:pt x="486333" y="130632"/>
                </a:lnTo>
                <a:lnTo>
                  <a:pt x="530567" y="144957"/>
                </a:lnTo>
                <a:lnTo>
                  <a:pt x="540080" y="144411"/>
                </a:lnTo>
                <a:lnTo>
                  <a:pt x="578015" y="125349"/>
                </a:lnTo>
                <a:lnTo>
                  <a:pt x="584060" y="117970"/>
                </a:lnTo>
                <a:lnTo>
                  <a:pt x="589648" y="109385"/>
                </a:lnTo>
                <a:close/>
              </a:path>
              <a:path w="900430" h="196850">
                <a:moveTo>
                  <a:pt x="748411" y="3225"/>
                </a:moveTo>
                <a:lnTo>
                  <a:pt x="687336" y="3225"/>
                </a:lnTo>
                <a:lnTo>
                  <a:pt x="687336" y="6997"/>
                </a:lnTo>
                <a:lnTo>
                  <a:pt x="695744" y="6997"/>
                </a:lnTo>
                <a:lnTo>
                  <a:pt x="698944" y="7899"/>
                </a:lnTo>
                <a:lnTo>
                  <a:pt x="704215" y="10769"/>
                </a:lnTo>
                <a:lnTo>
                  <a:pt x="705688" y="12204"/>
                </a:lnTo>
                <a:lnTo>
                  <a:pt x="707301" y="16167"/>
                </a:lnTo>
                <a:lnTo>
                  <a:pt x="707745" y="20828"/>
                </a:lnTo>
                <a:lnTo>
                  <a:pt x="707745" y="67538"/>
                </a:lnTo>
                <a:lnTo>
                  <a:pt x="641400" y="67538"/>
                </a:lnTo>
                <a:lnTo>
                  <a:pt x="641400" y="21005"/>
                </a:lnTo>
                <a:lnTo>
                  <a:pt x="653415" y="6997"/>
                </a:lnTo>
                <a:lnTo>
                  <a:pt x="661936" y="6997"/>
                </a:lnTo>
                <a:lnTo>
                  <a:pt x="661936" y="3225"/>
                </a:lnTo>
                <a:lnTo>
                  <a:pt x="600748" y="3225"/>
                </a:lnTo>
                <a:lnTo>
                  <a:pt x="600748" y="6997"/>
                </a:lnTo>
                <a:lnTo>
                  <a:pt x="609180" y="6997"/>
                </a:lnTo>
                <a:lnTo>
                  <a:pt x="612406" y="7899"/>
                </a:lnTo>
                <a:lnTo>
                  <a:pt x="617677" y="10769"/>
                </a:lnTo>
                <a:lnTo>
                  <a:pt x="619112" y="12204"/>
                </a:lnTo>
                <a:lnTo>
                  <a:pt x="620737" y="16167"/>
                </a:lnTo>
                <a:lnTo>
                  <a:pt x="621182" y="20828"/>
                </a:lnTo>
                <a:lnTo>
                  <a:pt x="621182" y="125552"/>
                </a:lnTo>
                <a:lnTo>
                  <a:pt x="620344" y="130937"/>
                </a:lnTo>
                <a:lnTo>
                  <a:pt x="615988" y="136334"/>
                </a:lnTo>
                <a:lnTo>
                  <a:pt x="611708" y="138125"/>
                </a:lnTo>
                <a:lnTo>
                  <a:pt x="600748" y="137947"/>
                </a:lnTo>
                <a:lnTo>
                  <a:pt x="600748" y="141897"/>
                </a:lnTo>
                <a:lnTo>
                  <a:pt x="661936" y="141897"/>
                </a:lnTo>
                <a:lnTo>
                  <a:pt x="661936" y="137947"/>
                </a:lnTo>
                <a:lnTo>
                  <a:pt x="653415" y="138125"/>
                </a:lnTo>
                <a:lnTo>
                  <a:pt x="650214" y="137223"/>
                </a:lnTo>
                <a:lnTo>
                  <a:pt x="644944" y="134353"/>
                </a:lnTo>
                <a:lnTo>
                  <a:pt x="643470" y="132918"/>
                </a:lnTo>
                <a:lnTo>
                  <a:pt x="641870" y="128968"/>
                </a:lnTo>
                <a:lnTo>
                  <a:pt x="641400" y="124294"/>
                </a:lnTo>
                <a:lnTo>
                  <a:pt x="641400" y="75082"/>
                </a:lnTo>
                <a:lnTo>
                  <a:pt x="707745" y="75082"/>
                </a:lnTo>
                <a:lnTo>
                  <a:pt x="707745" y="125552"/>
                </a:lnTo>
                <a:lnTo>
                  <a:pt x="706869" y="130937"/>
                </a:lnTo>
                <a:lnTo>
                  <a:pt x="702449" y="136334"/>
                </a:lnTo>
                <a:lnTo>
                  <a:pt x="698207" y="138125"/>
                </a:lnTo>
                <a:lnTo>
                  <a:pt x="687336" y="137947"/>
                </a:lnTo>
                <a:lnTo>
                  <a:pt x="687336" y="141897"/>
                </a:lnTo>
                <a:lnTo>
                  <a:pt x="748411" y="141897"/>
                </a:lnTo>
                <a:lnTo>
                  <a:pt x="748411" y="137947"/>
                </a:lnTo>
                <a:lnTo>
                  <a:pt x="739978" y="138125"/>
                </a:lnTo>
                <a:lnTo>
                  <a:pt x="736765" y="137223"/>
                </a:lnTo>
                <a:lnTo>
                  <a:pt x="731494" y="134353"/>
                </a:lnTo>
                <a:lnTo>
                  <a:pt x="730034" y="132918"/>
                </a:lnTo>
                <a:lnTo>
                  <a:pt x="728433" y="128968"/>
                </a:lnTo>
                <a:lnTo>
                  <a:pt x="727976" y="124294"/>
                </a:lnTo>
                <a:lnTo>
                  <a:pt x="727976" y="21005"/>
                </a:lnTo>
                <a:lnTo>
                  <a:pt x="739978" y="6997"/>
                </a:lnTo>
                <a:lnTo>
                  <a:pt x="748411" y="6997"/>
                </a:lnTo>
                <a:lnTo>
                  <a:pt x="748411" y="3225"/>
                </a:lnTo>
                <a:close/>
              </a:path>
              <a:path w="900430" h="196850">
                <a:moveTo>
                  <a:pt x="899998" y="71666"/>
                </a:moveTo>
                <a:lnTo>
                  <a:pt x="888530" y="31534"/>
                </a:lnTo>
                <a:lnTo>
                  <a:pt x="875868" y="17513"/>
                </a:lnTo>
                <a:lnTo>
                  <a:pt x="875868" y="74536"/>
                </a:lnTo>
                <a:lnTo>
                  <a:pt x="875055" y="89789"/>
                </a:lnTo>
                <a:lnTo>
                  <a:pt x="855776" y="129209"/>
                </a:lnTo>
                <a:lnTo>
                  <a:pt x="829525" y="137769"/>
                </a:lnTo>
                <a:lnTo>
                  <a:pt x="820572" y="136893"/>
                </a:lnTo>
                <a:lnTo>
                  <a:pt x="787984" y="101688"/>
                </a:lnTo>
                <a:lnTo>
                  <a:pt x="784250" y="71666"/>
                </a:lnTo>
                <a:lnTo>
                  <a:pt x="785152" y="56108"/>
                </a:lnTo>
                <a:lnTo>
                  <a:pt x="804938" y="15341"/>
                </a:lnTo>
                <a:lnTo>
                  <a:pt x="829424" y="7543"/>
                </a:lnTo>
                <a:lnTo>
                  <a:pt x="839089" y="8407"/>
                </a:lnTo>
                <a:lnTo>
                  <a:pt x="872274" y="43446"/>
                </a:lnTo>
                <a:lnTo>
                  <a:pt x="875868" y="74536"/>
                </a:lnTo>
                <a:lnTo>
                  <a:pt x="875868" y="17513"/>
                </a:lnTo>
                <a:lnTo>
                  <a:pt x="868959" y="11696"/>
                </a:lnTo>
                <a:lnTo>
                  <a:pt x="861479" y="7543"/>
                </a:lnTo>
                <a:lnTo>
                  <a:pt x="857389" y="5270"/>
                </a:lnTo>
                <a:lnTo>
                  <a:pt x="844880" y="1384"/>
                </a:lnTo>
                <a:lnTo>
                  <a:pt x="831443" y="0"/>
                </a:lnTo>
                <a:lnTo>
                  <a:pt x="817918" y="1219"/>
                </a:lnTo>
                <a:lnTo>
                  <a:pt x="783297" y="18135"/>
                </a:lnTo>
                <a:lnTo>
                  <a:pt x="761580" y="56324"/>
                </a:lnTo>
                <a:lnTo>
                  <a:pt x="760133" y="72021"/>
                </a:lnTo>
                <a:lnTo>
                  <a:pt x="761326" y="86779"/>
                </a:lnTo>
                <a:lnTo>
                  <a:pt x="780186" y="124650"/>
                </a:lnTo>
                <a:lnTo>
                  <a:pt x="815594" y="143675"/>
                </a:lnTo>
                <a:lnTo>
                  <a:pt x="829741" y="144957"/>
                </a:lnTo>
                <a:lnTo>
                  <a:pt x="843800" y="143662"/>
                </a:lnTo>
                <a:lnTo>
                  <a:pt x="879462" y="124117"/>
                </a:lnTo>
                <a:lnTo>
                  <a:pt x="898715" y="86779"/>
                </a:lnTo>
                <a:lnTo>
                  <a:pt x="899998" y="71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77556" y="3603395"/>
            <a:ext cx="113530" cy="110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0640" y="3586152"/>
            <a:ext cx="1121682" cy="1966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819384" y="3625848"/>
            <a:ext cx="1263650" cy="109855"/>
            <a:chOff x="3819384" y="3625848"/>
            <a:chExt cx="1263650" cy="109855"/>
          </a:xfrm>
        </p:grpSpPr>
        <p:sp>
          <p:nvSpPr>
            <p:cNvPr id="25" name="object 25"/>
            <p:cNvSpPr/>
            <p:nvPr/>
          </p:nvSpPr>
          <p:spPr>
            <a:xfrm>
              <a:off x="3819372" y="3672916"/>
              <a:ext cx="1099185" cy="17780"/>
            </a:xfrm>
            <a:custGeom>
              <a:avLst/>
              <a:gdLst/>
              <a:ahLst/>
              <a:cxnLst/>
              <a:rect l="l" t="t" r="r" b="b"/>
              <a:pathLst>
                <a:path w="1099185" h="17779">
                  <a:moveTo>
                    <a:pt x="1098638" y="0"/>
                  </a:moveTo>
                  <a:lnTo>
                    <a:pt x="0" y="0"/>
                  </a:lnTo>
                  <a:lnTo>
                    <a:pt x="0" y="17246"/>
                  </a:lnTo>
                  <a:lnTo>
                    <a:pt x="1098638" y="17246"/>
                  </a:lnTo>
                  <a:lnTo>
                    <a:pt x="1098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86565" y="3625848"/>
              <a:ext cx="196108" cy="1093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032199" y="3397554"/>
            <a:ext cx="560705" cy="145415"/>
          </a:xfrm>
          <a:custGeom>
            <a:avLst/>
            <a:gdLst/>
            <a:ahLst/>
            <a:cxnLst/>
            <a:rect l="l" t="t" r="r" b="b"/>
            <a:pathLst>
              <a:path w="560704" h="145414">
                <a:moveTo>
                  <a:pt x="155486" y="3238"/>
                </a:moveTo>
                <a:lnTo>
                  <a:pt x="105702" y="3238"/>
                </a:lnTo>
                <a:lnTo>
                  <a:pt x="105702" y="7010"/>
                </a:lnTo>
                <a:lnTo>
                  <a:pt x="116306" y="7010"/>
                </a:lnTo>
                <a:lnTo>
                  <a:pt x="120434" y="8445"/>
                </a:lnTo>
                <a:lnTo>
                  <a:pt x="125107" y="13474"/>
                </a:lnTo>
                <a:lnTo>
                  <a:pt x="126009" y="18681"/>
                </a:lnTo>
                <a:lnTo>
                  <a:pt x="126009" y="107238"/>
                </a:lnTo>
                <a:lnTo>
                  <a:pt x="38646" y="3238"/>
                </a:lnTo>
                <a:lnTo>
                  <a:pt x="0" y="3238"/>
                </a:lnTo>
                <a:lnTo>
                  <a:pt x="0" y="7010"/>
                </a:lnTo>
                <a:lnTo>
                  <a:pt x="4140" y="7010"/>
                </a:lnTo>
                <a:lnTo>
                  <a:pt x="7188" y="7366"/>
                </a:lnTo>
                <a:lnTo>
                  <a:pt x="16535" y="10591"/>
                </a:lnTo>
                <a:lnTo>
                  <a:pt x="20853" y="13652"/>
                </a:lnTo>
                <a:lnTo>
                  <a:pt x="28041" y="21374"/>
                </a:lnTo>
                <a:lnTo>
                  <a:pt x="28041" y="125552"/>
                </a:lnTo>
                <a:lnTo>
                  <a:pt x="27330" y="130581"/>
                </a:lnTo>
                <a:lnTo>
                  <a:pt x="23190" y="136334"/>
                </a:lnTo>
                <a:lnTo>
                  <a:pt x="18872" y="138125"/>
                </a:lnTo>
                <a:lnTo>
                  <a:pt x="7912" y="137947"/>
                </a:lnTo>
                <a:lnTo>
                  <a:pt x="7912" y="141897"/>
                </a:lnTo>
                <a:lnTo>
                  <a:pt x="57518" y="141897"/>
                </a:lnTo>
                <a:lnTo>
                  <a:pt x="57518" y="137947"/>
                </a:lnTo>
                <a:lnTo>
                  <a:pt x="46913" y="138125"/>
                </a:lnTo>
                <a:lnTo>
                  <a:pt x="42786" y="136690"/>
                </a:lnTo>
                <a:lnTo>
                  <a:pt x="38290" y="131660"/>
                </a:lnTo>
                <a:lnTo>
                  <a:pt x="37388" y="126276"/>
                </a:lnTo>
                <a:lnTo>
                  <a:pt x="37388" y="32512"/>
                </a:lnTo>
                <a:lnTo>
                  <a:pt x="131406" y="144056"/>
                </a:lnTo>
                <a:lnTo>
                  <a:pt x="135178" y="144056"/>
                </a:lnTo>
                <a:lnTo>
                  <a:pt x="135178" y="19583"/>
                </a:lnTo>
                <a:lnTo>
                  <a:pt x="136080" y="14554"/>
                </a:lnTo>
                <a:lnTo>
                  <a:pt x="140030" y="8801"/>
                </a:lnTo>
                <a:lnTo>
                  <a:pt x="144348" y="7010"/>
                </a:lnTo>
                <a:lnTo>
                  <a:pt x="155486" y="7010"/>
                </a:lnTo>
                <a:lnTo>
                  <a:pt x="155486" y="3238"/>
                </a:lnTo>
                <a:close/>
              </a:path>
              <a:path w="560704" h="145414">
                <a:moveTo>
                  <a:pt x="253631" y="122682"/>
                </a:moveTo>
                <a:lnTo>
                  <a:pt x="249313" y="126631"/>
                </a:lnTo>
                <a:lnTo>
                  <a:pt x="246443" y="129146"/>
                </a:lnTo>
                <a:lnTo>
                  <a:pt x="245008" y="130048"/>
                </a:lnTo>
                <a:lnTo>
                  <a:pt x="244284" y="130581"/>
                </a:lnTo>
                <a:lnTo>
                  <a:pt x="243205" y="130759"/>
                </a:lnTo>
                <a:lnTo>
                  <a:pt x="241046" y="130759"/>
                </a:lnTo>
                <a:lnTo>
                  <a:pt x="240157" y="130403"/>
                </a:lnTo>
                <a:lnTo>
                  <a:pt x="239255" y="129692"/>
                </a:lnTo>
                <a:lnTo>
                  <a:pt x="238531" y="129146"/>
                </a:lnTo>
                <a:lnTo>
                  <a:pt x="238201" y="128244"/>
                </a:lnTo>
                <a:lnTo>
                  <a:pt x="237998" y="127711"/>
                </a:lnTo>
                <a:lnTo>
                  <a:pt x="237274" y="123761"/>
                </a:lnTo>
                <a:lnTo>
                  <a:pt x="237210" y="121602"/>
                </a:lnTo>
                <a:lnTo>
                  <a:pt x="237096" y="86042"/>
                </a:lnTo>
                <a:lnTo>
                  <a:pt x="237096" y="68440"/>
                </a:lnTo>
                <a:lnTo>
                  <a:pt x="236372" y="62509"/>
                </a:lnTo>
                <a:lnTo>
                  <a:pt x="213550" y="45440"/>
                </a:lnTo>
                <a:lnTo>
                  <a:pt x="204914" y="45440"/>
                </a:lnTo>
                <a:lnTo>
                  <a:pt x="169684" y="63042"/>
                </a:lnTo>
                <a:lnTo>
                  <a:pt x="169748" y="72212"/>
                </a:lnTo>
                <a:lnTo>
                  <a:pt x="170408" y="74358"/>
                </a:lnTo>
                <a:lnTo>
                  <a:pt x="172021" y="76161"/>
                </a:lnTo>
                <a:lnTo>
                  <a:pt x="173824" y="77952"/>
                </a:lnTo>
                <a:lnTo>
                  <a:pt x="175806" y="78854"/>
                </a:lnTo>
                <a:lnTo>
                  <a:pt x="181190" y="78854"/>
                </a:lnTo>
                <a:lnTo>
                  <a:pt x="187299" y="60172"/>
                </a:lnTo>
                <a:lnTo>
                  <a:pt x="188556" y="57480"/>
                </a:lnTo>
                <a:lnTo>
                  <a:pt x="191262" y="55143"/>
                </a:lnTo>
                <a:lnTo>
                  <a:pt x="193776" y="52806"/>
                </a:lnTo>
                <a:lnTo>
                  <a:pt x="197370" y="51727"/>
                </a:lnTo>
                <a:lnTo>
                  <a:pt x="207619" y="51727"/>
                </a:lnTo>
                <a:lnTo>
                  <a:pt x="212115" y="53352"/>
                </a:lnTo>
                <a:lnTo>
                  <a:pt x="215163" y="56934"/>
                </a:lnTo>
                <a:lnTo>
                  <a:pt x="218224" y="60350"/>
                </a:lnTo>
                <a:lnTo>
                  <a:pt x="219659" y="66814"/>
                </a:lnTo>
                <a:lnTo>
                  <a:pt x="219659" y="79756"/>
                </a:lnTo>
                <a:lnTo>
                  <a:pt x="219659" y="86042"/>
                </a:lnTo>
                <a:lnTo>
                  <a:pt x="219659" y="121602"/>
                </a:lnTo>
                <a:lnTo>
                  <a:pt x="211035" y="128435"/>
                </a:lnTo>
                <a:lnTo>
                  <a:pt x="204025" y="131838"/>
                </a:lnTo>
                <a:lnTo>
                  <a:pt x="194678" y="131838"/>
                </a:lnTo>
                <a:lnTo>
                  <a:pt x="191262" y="130225"/>
                </a:lnTo>
                <a:lnTo>
                  <a:pt x="185153" y="123761"/>
                </a:lnTo>
                <a:lnTo>
                  <a:pt x="183705" y="119811"/>
                </a:lnTo>
                <a:lnTo>
                  <a:pt x="183705" y="111010"/>
                </a:lnTo>
                <a:lnTo>
                  <a:pt x="184785" y="107416"/>
                </a:lnTo>
                <a:lnTo>
                  <a:pt x="187299" y="104178"/>
                </a:lnTo>
                <a:lnTo>
                  <a:pt x="189636" y="100774"/>
                </a:lnTo>
                <a:lnTo>
                  <a:pt x="219659" y="86042"/>
                </a:lnTo>
                <a:lnTo>
                  <a:pt x="219659" y="79756"/>
                </a:lnTo>
                <a:lnTo>
                  <a:pt x="184073" y="94665"/>
                </a:lnTo>
                <a:lnTo>
                  <a:pt x="169151" y="107772"/>
                </a:lnTo>
                <a:lnTo>
                  <a:pt x="166992" y="111188"/>
                </a:lnTo>
                <a:lnTo>
                  <a:pt x="165912" y="115138"/>
                </a:lnTo>
                <a:lnTo>
                  <a:pt x="165912" y="126809"/>
                </a:lnTo>
                <a:lnTo>
                  <a:pt x="168071" y="132740"/>
                </a:lnTo>
                <a:lnTo>
                  <a:pt x="172389" y="137058"/>
                </a:lnTo>
                <a:lnTo>
                  <a:pt x="176695" y="141541"/>
                </a:lnTo>
                <a:lnTo>
                  <a:pt x="182270" y="143700"/>
                </a:lnTo>
                <a:lnTo>
                  <a:pt x="193230" y="143700"/>
                </a:lnTo>
                <a:lnTo>
                  <a:pt x="197192" y="142976"/>
                </a:lnTo>
                <a:lnTo>
                  <a:pt x="200964" y="141185"/>
                </a:lnTo>
                <a:lnTo>
                  <a:pt x="203479" y="140106"/>
                </a:lnTo>
                <a:lnTo>
                  <a:pt x="209778" y="135801"/>
                </a:lnTo>
                <a:lnTo>
                  <a:pt x="214947" y="131838"/>
                </a:lnTo>
                <a:lnTo>
                  <a:pt x="219659" y="128244"/>
                </a:lnTo>
                <a:lnTo>
                  <a:pt x="219659" y="133997"/>
                </a:lnTo>
                <a:lnTo>
                  <a:pt x="220738" y="137947"/>
                </a:lnTo>
                <a:lnTo>
                  <a:pt x="222897" y="140106"/>
                </a:lnTo>
                <a:lnTo>
                  <a:pt x="224866" y="142443"/>
                </a:lnTo>
                <a:lnTo>
                  <a:pt x="227571" y="143700"/>
                </a:lnTo>
                <a:lnTo>
                  <a:pt x="230987" y="143700"/>
                </a:lnTo>
                <a:lnTo>
                  <a:pt x="253631" y="128244"/>
                </a:lnTo>
                <a:lnTo>
                  <a:pt x="253631" y="122682"/>
                </a:lnTo>
                <a:close/>
              </a:path>
              <a:path w="560704" h="145414">
                <a:moveTo>
                  <a:pt x="401027" y="71666"/>
                </a:moveTo>
                <a:lnTo>
                  <a:pt x="389496" y="31534"/>
                </a:lnTo>
                <a:lnTo>
                  <a:pt x="376936" y="17627"/>
                </a:lnTo>
                <a:lnTo>
                  <a:pt x="376936" y="74549"/>
                </a:lnTo>
                <a:lnTo>
                  <a:pt x="376110" y="89789"/>
                </a:lnTo>
                <a:lnTo>
                  <a:pt x="356781" y="129209"/>
                </a:lnTo>
                <a:lnTo>
                  <a:pt x="330568" y="137769"/>
                </a:lnTo>
                <a:lnTo>
                  <a:pt x="321602" y="136893"/>
                </a:lnTo>
                <a:lnTo>
                  <a:pt x="288950" y="101688"/>
                </a:lnTo>
                <a:lnTo>
                  <a:pt x="285267" y="71666"/>
                </a:lnTo>
                <a:lnTo>
                  <a:pt x="286181" y="56108"/>
                </a:lnTo>
                <a:lnTo>
                  <a:pt x="305917" y="15354"/>
                </a:lnTo>
                <a:lnTo>
                  <a:pt x="330390" y="7543"/>
                </a:lnTo>
                <a:lnTo>
                  <a:pt x="340067" y="8420"/>
                </a:lnTo>
                <a:lnTo>
                  <a:pt x="373303" y="43446"/>
                </a:lnTo>
                <a:lnTo>
                  <a:pt x="376936" y="74549"/>
                </a:lnTo>
                <a:lnTo>
                  <a:pt x="376936" y="17627"/>
                </a:lnTo>
                <a:lnTo>
                  <a:pt x="369925" y="11696"/>
                </a:lnTo>
                <a:lnTo>
                  <a:pt x="362432" y="7543"/>
                </a:lnTo>
                <a:lnTo>
                  <a:pt x="358343" y="5270"/>
                </a:lnTo>
                <a:lnTo>
                  <a:pt x="345808" y="1384"/>
                </a:lnTo>
                <a:lnTo>
                  <a:pt x="332359" y="0"/>
                </a:lnTo>
                <a:lnTo>
                  <a:pt x="318846" y="1219"/>
                </a:lnTo>
                <a:lnTo>
                  <a:pt x="284365" y="18135"/>
                </a:lnTo>
                <a:lnTo>
                  <a:pt x="262636" y="56337"/>
                </a:lnTo>
                <a:lnTo>
                  <a:pt x="261188" y="72034"/>
                </a:lnTo>
                <a:lnTo>
                  <a:pt x="262369" y="86791"/>
                </a:lnTo>
                <a:lnTo>
                  <a:pt x="281139" y="124663"/>
                </a:lnTo>
                <a:lnTo>
                  <a:pt x="316623" y="143675"/>
                </a:lnTo>
                <a:lnTo>
                  <a:pt x="330746" y="144957"/>
                </a:lnTo>
                <a:lnTo>
                  <a:pt x="344766" y="143675"/>
                </a:lnTo>
                <a:lnTo>
                  <a:pt x="357708" y="139788"/>
                </a:lnTo>
                <a:lnTo>
                  <a:pt x="361391" y="137769"/>
                </a:lnTo>
                <a:lnTo>
                  <a:pt x="369570" y="133286"/>
                </a:lnTo>
                <a:lnTo>
                  <a:pt x="380352" y="124117"/>
                </a:lnTo>
                <a:lnTo>
                  <a:pt x="389420" y="113042"/>
                </a:lnTo>
                <a:lnTo>
                  <a:pt x="395884" y="100584"/>
                </a:lnTo>
                <a:lnTo>
                  <a:pt x="399745" y="86791"/>
                </a:lnTo>
                <a:lnTo>
                  <a:pt x="401027" y="71666"/>
                </a:lnTo>
                <a:close/>
              </a:path>
              <a:path w="560704" h="145414">
                <a:moveTo>
                  <a:pt x="560285" y="3238"/>
                </a:moveTo>
                <a:lnTo>
                  <a:pt x="499351" y="3238"/>
                </a:lnTo>
                <a:lnTo>
                  <a:pt x="499351" y="7010"/>
                </a:lnTo>
                <a:lnTo>
                  <a:pt x="507619" y="7010"/>
                </a:lnTo>
                <a:lnTo>
                  <a:pt x="510857" y="7899"/>
                </a:lnTo>
                <a:lnTo>
                  <a:pt x="516255" y="10782"/>
                </a:lnTo>
                <a:lnTo>
                  <a:pt x="517690" y="12217"/>
                </a:lnTo>
                <a:lnTo>
                  <a:pt x="519303" y="16167"/>
                </a:lnTo>
                <a:lnTo>
                  <a:pt x="519658" y="20840"/>
                </a:lnTo>
                <a:lnTo>
                  <a:pt x="519658" y="67538"/>
                </a:lnTo>
                <a:lnTo>
                  <a:pt x="453339" y="67538"/>
                </a:lnTo>
                <a:lnTo>
                  <a:pt x="453339" y="21018"/>
                </a:lnTo>
                <a:lnTo>
                  <a:pt x="465378" y="7010"/>
                </a:lnTo>
                <a:lnTo>
                  <a:pt x="473824" y="7010"/>
                </a:lnTo>
                <a:lnTo>
                  <a:pt x="473824" y="3238"/>
                </a:lnTo>
                <a:lnTo>
                  <a:pt x="412711" y="3238"/>
                </a:lnTo>
                <a:lnTo>
                  <a:pt x="412711" y="7010"/>
                </a:lnTo>
                <a:lnTo>
                  <a:pt x="421157" y="7010"/>
                </a:lnTo>
                <a:lnTo>
                  <a:pt x="424395" y="7899"/>
                </a:lnTo>
                <a:lnTo>
                  <a:pt x="429602" y="10782"/>
                </a:lnTo>
                <a:lnTo>
                  <a:pt x="431050" y="12217"/>
                </a:lnTo>
                <a:lnTo>
                  <a:pt x="432663" y="16167"/>
                </a:lnTo>
                <a:lnTo>
                  <a:pt x="433209" y="20840"/>
                </a:lnTo>
                <a:lnTo>
                  <a:pt x="433209" y="125552"/>
                </a:lnTo>
                <a:lnTo>
                  <a:pt x="432308" y="130949"/>
                </a:lnTo>
                <a:lnTo>
                  <a:pt x="427990" y="136334"/>
                </a:lnTo>
                <a:lnTo>
                  <a:pt x="423672" y="138125"/>
                </a:lnTo>
                <a:lnTo>
                  <a:pt x="412711" y="137947"/>
                </a:lnTo>
                <a:lnTo>
                  <a:pt x="412711" y="141897"/>
                </a:lnTo>
                <a:lnTo>
                  <a:pt x="473824" y="141897"/>
                </a:lnTo>
                <a:lnTo>
                  <a:pt x="473824" y="137947"/>
                </a:lnTo>
                <a:lnTo>
                  <a:pt x="465378" y="138125"/>
                </a:lnTo>
                <a:lnTo>
                  <a:pt x="462140" y="137236"/>
                </a:lnTo>
                <a:lnTo>
                  <a:pt x="456933" y="134353"/>
                </a:lnTo>
                <a:lnTo>
                  <a:pt x="455498" y="132918"/>
                </a:lnTo>
                <a:lnTo>
                  <a:pt x="453872" y="128968"/>
                </a:lnTo>
                <a:lnTo>
                  <a:pt x="453339" y="124294"/>
                </a:lnTo>
                <a:lnTo>
                  <a:pt x="453339" y="75082"/>
                </a:lnTo>
                <a:lnTo>
                  <a:pt x="519658" y="75082"/>
                </a:lnTo>
                <a:lnTo>
                  <a:pt x="519658" y="125552"/>
                </a:lnTo>
                <a:lnTo>
                  <a:pt x="518769" y="130949"/>
                </a:lnTo>
                <a:lnTo>
                  <a:pt x="514451" y="136334"/>
                </a:lnTo>
                <a:lnTo>
                  <a:pt x="510133" y="138125"/>
                </a:lnTo>
                <a:lnTo>
                  <a:pt x="499351" y="137947"/>
                </a:lnTo>
                <a:lnTo>
                  <a:pt x="499351" y="141897"/>
                </a:lnTo>
                <a:lnTo>
                  <a:pt x="560285" y="141897"/>
                </a:lnTo>
                <a:lnTo>
                  <a:pt x="560285" y="137947"/>
                </a:lnTo>
                <a:lnTo>
                  <a:pt x="552018" y="138125"/>
                </a:lnTo>
                <a:lnTo>
                  <a:pt x="548779" y="137236"/>
                </a:lnTo>
                <a:lnTo>
                  <a:pt x="543394" y="134353"/>
                </a:lnTo>
                <a:lnTo>
                  <a:pt x="541947" y="132918"/>
                </a:lnTo>
                <a:lnTo>
                  <a:pt x="540334" y="128968"/>
                </a:lnTo>
                <a:lnTo>
                  <a:pt x="539978" y="124294"/>
                </a:lnTo>
                <a:lnTo>
                  <a:pt x="539978" y="21018"/>
                </a:lnTo>
                <a:lnTo>
                  <a:pt x="552018" y="7010"/>
                </a:lnTo>
                <a:lnTo>
                  <a:pt x="560285" y="7010"/>
                </a:lnTo>
                <a:lnTo>
                  <a:pt x="560285" y="3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872" y="3518793"/>
            <a:ext cx="1922436" cy="1966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6189" y="4081120"/>
            <a:ext cx="1885407" cy="1900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216" y="4970252"/>
            <a:ext cx="1457122" cy="1484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4282" y="5499227"/>
            <a:ext cx="900430" cy="196850"/>
          </a:xfrm>
          <a:custGeom>
            <a:avLst/>
            <a:gdLst/>
            <a:ahLst/>
            <a:cxnLst/>
            <a:rect l="l" t="t" r="r" b="b"/>
            <a:pathLst>
              <a:path w="900430" h="196850">
                <a:moveTo>
                  <a:pt x="128600" y="109232"/>
                </a:moveTo>
                <a:lnTo>
                  <a:pt x="125323" y="107188"/>
                </a:lnTo>
                <a:lnTo>
                  <a:pt x="119087" y="115062"/>
                </a:lnTo>
                <a:lnTo>
                  <a:pt x="113118" y="121513"/>
                </a:lnTo>
                <a:lnTo>
                  <a:pt x="107403" y="126542"/>
                </a:lnTo>
                <a:lnTo>
                  <a:pt x="101955" y="130136"/>
                </a:lnTo>
                <a:lnTo>
                  <a:pt x="94856" y="133985"/>
                </a:lnTo>
                <a:lnTo>
                  <a:pt x="86677" y="135902"/>
                </a:lnTo>
                <a:lnTo>
                  <a:pt x="77406" y="135902"/>
                </a:lnTo>
                <a:lnTo>
                  <a:pt x="37998" y="119583"/>
                </a:lnTo>
                <a:lnTo>
                  <a:pt x="24409" y="83883"/>
                </a:lnTo>
                <a:lnTo>
                  <a:pt x="24015" y="74803"/>
                </a:lnTo>
                <a:lnTo>
                  <a:pt x="24434" y="63881"/>
                </a:lnTo>
                <a:lnTo>
                  <a:pt x="38404" y="23444"/>
                </a:lnTo>
                <a:lnTo>
                  <a:pt x="74345" y="7353"/>
                </a:lnTo>
                <a:lnTo>
                  <a:pt x="82524" y="7937"/>
                </a:lnTo>
                <a:lnTo>
                  <a:pt x="118452" y="37274"/>
                </a:lnTo>
                <a:lnTo>
                  <a:pt x="122059" y="47104"/>
                </a:lnTo>
                <a:lnTo>
                  <a:pt x="125323" y="47104"/>
                </a:lnTo>
                <a:lnTo>
                  <a:pt x="122059" y="0"/>
                </a:lnTo>
                <a:lnTo>
                  <a:pt x="118389" y="0"/>
                </a:lnTo>
                <a:lnTo>
                  <a:pt x="117614" y="3276"/>
                </a:lnTo>
                <a:lnTo>
                  <a:pt x="116306" y="5816"/>
                </a:lnTo>
                <a:lnTo>
                  <a:pt x="113080" y="8966"/>
                </a:lnTo>
                <a:lnTo>
                  <a:pt x="111429" y="9613"/>
                </a:lnTo>
                <a:lnTo>
                  <a:pt x="108267" y="9613"/>
                </a:lnTo>
                <a:lnTo>
                  <a:pt x="95656" y="4140"/>
                </a:lnTo>
                <a:lnTo>
                  <a:pt x="88049" y="1841"/>
                </a:lnTo>
                <a:lnTo>
                  <a:pt x="80378" y="469"/>
                </a:lnTo>
                <a:lnTo>
                  <a:pt x="72656" y="0"/>
                </a:lnTo>
                <a:lnTo>
                  <a:pt x="62903" y="596"/>
                </a:lnTo>
                <a:lnTo>
                  <a:pt x="20967" y="21069"/>
                </a:lnTo>
                <a:lnTo>
                  <a:pt x="2400" y="54698"/>
                </a:lnTo>
                <a:lnTo>
                  <a:pt x="0" y="74599"/>
                </a:lnTo>
                <a:lnTo>
                  <a:pt x="914" y="87058"/>
                </a:lnTo>
                <a:lnTo>
                  <a:pt x="25273" y="130530"/>
                </a:lnTo>
                <a:lnTo>
                  <a:pt x="69519" y="144894"/>
                </a:lnTo>
                <a:lnTo>
                  <a:pt x="79019" y="144360"/>
                </a:lnTo>
                <a:lnTo>
                  <a:pt x="116967" y="125260"/>
                </a:lnTo>
                <a:lnTo>
                  <a:pt x="123012" y="117868"/>
                </a:lnTo>
                <a:lnTo>
                  <a:pt x="128600" y="109232"/>
                </a:lnTo>
                <a:close/>
              </a:path>
              <a:path w="900430" h="196850">
                <a:moveTo>
                  <a:pt x="210337" y="150977"/>
                </a:moveTo>
                <a:lnTo>
                  <a:pt x="207657" y="143649"/>
                </a:lnTo>
                <a:lnTo>
                  <a:pt x="200507" y="136042"/>
                </a:lnTo>
                <a:lnTo>
                  <a:pt x="196964" y="132257"/>
                </a:lnTo>
                <a:lnTo>
                  <a:pt x="196329" y="131978"/>
                </a:lnTo>
                <a:lnTo>
                  <a:pt x="196329" y="159473"/>
                </a:lnTo>
                <a:lnTo>
                  <a:pt x="196329" y="175895"/>
                </a:lnTo>
                <a:lnTo>
                  <a:pt x="194525" y="181851"/>
                </a:lnTo>
                <a:lnTo>
                  <a:pt x="187363" y="190195"/>
                </a:lnTo>
                <a:lnTo>
                  <a:pt x="183273" y="192278"/>
                </a:lnTo>
                <a:lnTo>
                  <a:pt x="174879" y="192278"/>
                </a:lnTo>
                <a:lnTo>
                  <a:pt x="157949" y="154127"/>
                </a:lnTo>
                <a:lnTo>
                  <a:pt x="158343" y="149402"/>
                </a:lnTo>
                <a:lnTo>
                  <a:pt x="173812" y="136042"/>
                </a:lnTo>
                <a:lnTo>
                  <a:pt x="182359" y="136042"/>
                </a:lnTo>
                <a:lnTo>
                  <a:pt x="187413" y="139230"/>
                </a:lnTo>
                <a:lnTo>
                  <a:pt x="194551" y="151942"/>
                </a:lnTo>
                <a:lnTo>
                  <a:pt x="196329" y="159473"/>
                </a:lnTo>
                <a:lnTo>
                  <a:pt x="196329" y="131978"/>
                </a:lnTo>
                <a:lnTo>
                  <a:pt x="190652" y="129413"/>
                </a:lnTo>
                <a:lnTo>
                  <a:pt x="175768" y="129413"/>
                </a:lnTo>
                <a:lnTo>
                  <a:pt x="168186" y="131927"/>
                </a:lnTo>
                <a:lnTo>
                  <a:pt x="160629" y="136956"/>
                </a:lnTo>
                <a:lnTo>
                  <a:pt x="162521" y="129997"/>
                </a:lnTo>
                <a:lnTo>
                  <a:pt x="186893" y="97967"/>
                </a:lnTo>
                <a:lnTo>
                  <a:pt x="208216" y="91948"/>
                </a:lnTo>
                <a:lnTo>
                  <a:pt x="208216" y="89115"/>
                </a:lnTo>
                <a:lnTo>
                  <a:pt x="165074" y="105537"/>
                </a:lnTo>
                <a:lnTo>
                  <a:pt x="144373" y="140589"/>
                </a:lnTo>
                <a:lnTo>
                  <a:pt x="143014" y="154940"/>
                </a:lnTo>
                <a:lnTo>
                  <a:pt x="143878" y="164490"/>
                </a:lnTo>
                <a:lnTo>
                  <a:pt x="169151" y="196545"/>
                </a:lnTo>
                <a:lnTo>
                  <a:pt x="176428" y="196545"/>
                </a:lnTo>
                <a:lnTo>
                  <a:pt x="184061" y="195732"/>
                </a:lnTo>
                <a:lnTo>
                  <a:pt x="190906" y="193306"/>
                </a:lnTo>
                <a:lnTo>
                  <a:pt x="192443" y="192278"/>
                </a:lnTo>
                <a:lnTo>
                  <a:pt x="196964" y="189255"/>
                </a:lnTo>
                <a:lnTo>
                  <a:pt x="202222" y="183578"/>
                </a:lnTo>
                <a:lnTo>
                  <a:pt x="207632" y="176466"/>
                </a:lnTo>
                <a:lnTo>
                  <a:pt x="210337" y="168567"/>
                </a:lnTo>
                <a:lnTo>
                  <a:pt x="210337" y="150977"/>
                </a:lnTo>
                <a:close/>
              </a:path>
              <a:path w="900430" h="196850">
                <a:moveTo>
                  <a:pt x="368249" y="3162"/>
                </a:moveTo>
                <a:lnTo>
                  <a:pt x="307162" y="3162"/>
                </a:lnTo>
                <a:lnTo>
                  <a:pt x="307162" y="6959"/>
                </a:lnTo>
                <a:lnTo>
                  <a:pt x="315582" y="6959"/>
                </a:lnTo>
                <a:lnTo>
                  <a:pt x="318770" y="7785"/>
                </a:lnTo>
                <a:lnTo>
                  <a:pt x="324040" y="10642"/>
                </a:lnTo>
                <a:lnTo>
                  <a:pt x="325513" y="12090"/>
                </a:lnTo>
                <a:lnTo>
                  <a:pt x="327139" y="16040"/>
                </a:lnTo>
                <a:lnTo>
                  <a:pt x="327583" y="20713"/>
                </a:lnTo>
                <a:lnTo>
                  <a:pt x="327583" y="67437"/>
                </a:lnTo>
                <a:lnTo>
                  <a:pt x="261239" y="67437"/>
                </a:lnTo>
                <a:lnTo>
                  <a:pt x="261239" y="20980"/>
                </a:lnTo>
                <a:lnTo>
                  <a:pt x="273240" y="6959"/>
                </a:lnTo>
                <a:lnTo>
                  <a:pt x="281762" y="6959"/>
                </a:lnTo>
                <a:lnTo>
                  <a:pt x="281762" y="3162"/>
                </a:lnTo>
                <a:lnTo>
                  <a:pt x="220573" y="3162"/>
                </a:lnTo>
                <a:lnTo>
                  <a:pt x="220573" y="6959"/>
                </a:lnTo>
                <a:lnTo>
                  <a:pt x="229006" y="6959"/>
                </a:lnTo>
                <a:lnTo>
                  <a:pt x="232244" y="7785"/>
                </a:lnTo>
                <a:lnTo>
                  <a:pt x="237515" y="10642"/>
                </a:lnTo>
                <a:lnTo>
                  <a:pt x="238950" y="12090"/>
                </a:lnTo>
                <a:lnTo>
                  <a:pt x="240563" y="16040"/>
                </a:lnTo>
                <a:lnTo>
                  <a:pt x="241020" y="20713"/>
                </a:lnTo>
                <a:lnTo>
                  <a:pt x="241020" y="125514"/>
                </a:lnTo>
                <a:lnTo>
                  <a:pt x="240169" y="130771"/>
                </a:lnTo>
                <a:lnTo>
                  <a:pt x="235826" y="136283"/>
                </a:lnTo>
                <a:lnTo>
                  <a:pt x="231546" y="137947"/>
                </a:lnTo>
                <a:lnTo>
                  <a:pt x="220573" y="137947"/>
                </a:lnTo>
                <a:lnTo>
                  <a:pt x="220573" y="141732"/>
                </a:lnTo>
                <a:lnTo>
                  <a:pt x="281762" y="141732"/>
                </a:lnTo>
                <a:lnTo>
                  <a:pt x="281762" y="137947"/>
                </a:lnTo>
                <a:lnTo>
                  <a:pt x="273240" y="137947"/>
                </a:lnTo>
                <a:lnTo>
                  <a:pt x="270040" y="137134"/>
                </a:lnTo>
                <a:lnTo>
                  <a:pt x="264782" y="134277"/>
                </a:lnTo>
                <a:lnTo>
                  <a:pt x="263309" y="132816"/>
                </a:lnTo>
                <a:lnTo>
                  <a:pt x="261708" y="128854"/>
                </a:lnTo>
                <a:lnTo>
                  <a:pt x="261239" y="124231"/>
                </a:lnTo>
                <a:lnTo>
                  <a:pt x="261239" y="74993"/>
                </a:lnTo>
                <a:lnTo>
                  <a:pt x="327583" y="74993"/>
                </a:lnTo>
                <a:lnTo>
                  <a:pt x="327583" y="125514"/>
                </a:lnTo>
                <a:lnTo>
                  <a:pt x="326707" y="130771"/>
                </a:lnTo>
                <a:lnTo>
                  <a:pt x="322275" y="136283"/>
                </a:lnTo>
                <a:lnTo>
                  <a:pt x="318033" y="137947"/>
                </a:lnTo>
                <a:lnTo>
                  <a:pt x="307162" y="137947"/>
                </a:lnTo>
                <a:lnTo>
                  <a:pt x="307162" y="141732"/>
                </a:lnTo>
                <a:lnTo>
                  <a:pt x="368249" y="141732"/>
                </a:lnTo>
                <a:lnTo>
                  <a:pt x="368249" y="137947"/>
                </a:lnTo>
                <a:lnTo>
                  <a:pt x="359816" y="137947"/>
                </a:lnTo>
                <a:lnTo>
                  <a:pt x="356590" y="137134"/>
                </a:lnTo>
                <a:lnTo>
                  <a:pt x="351332" y="134277"/>
                </a:lnTo>
                <a:lnTo>
                  <a:pt x="349872" y="132816"/>
                </a:lnTo>
                <a:lnTo>
                  <a:pt x="348272" y="128854"/>
                </a:lnTo>
                <a:lnTo>
                  <a:pt x="347802" y="124231"/>
                </a:lnTo>
                <a:lnTo>
                  <a:pt x="347802" y="20980"/>
                </a:lnTo>
                <a:lnTo>
                  <a:pt x="359816" y="6959"/>
                </a:lnTo>
                <a:lnTo>
                  <a:pt x="368249" y="6959"/>
                </a:lnTo>
                <a:lnTo>
                  <a:pt x="368249" y="3162"/>
                </a:lnTo>
                <a:close/>
              </a:path>
              <a:path w="900430" h="196850">
                <a:moveTo>
                  <a:pt x="442302" y="91249"/>
                </a:moveTo>
                <a:lnTo>
                  <a:pt x="404088" y="91249"/>
                </a:lnTo>
                <a:lnTo>
                  <a:pt x="383628" y="131470"/>
                </a:lnTo>
                <a:lnTo>
                  <a:pt x="393496" y="131826"/>
                </a:lnTo>
                <a:lnTo>
                  <a:pt x="401281" y="133146"/>
                </a:lnTo>
                <a:lnTo>
                  <a:pt x="414274" y="138391"/>
                </a:lnTo>
                <a:lnTo>
                  <a:pt x="419989" y="142570"/>
                </a:lnTo>
                <a:lnTo>
                  <a:pt x="428282" y="153403"/>
                </a:lnTo>
                <a:lnTo>
                  <a:pt x="430352" y="159245"/>
                </a:lnTo>
                <a:lnTo>
                  <a:pt x="430352" y="171958"/>
                </a:lnTo>
                <a:lnTo>
                  <a:pt x="428028" y="177431"/>
                </a:lnTo>
                <a:lnTo>
                  <a:pt x="418757" y="186436"/>
                </a:lnTo>
                <a:lnTo>
                  <a:pt x="413359" y="188696"/>
                </a:lnTo>
                <a:lnTo>
                  <a:pt x="403186" y="188696"/>
                </a:lnTo>
                <a:lnTo>
                  <a:pt x="399199" y="187375"/>
                </a:lnTo>
                <a:lnTo>
                  <a:pt x="392811" y="183045"/>
                </a:lnTo>
                <a:lnTo>
                  <a:pt x="389026" y="181190"/>
                </a:lnTo>
                <a:lnTo>
                  <a:pt x="384632" y="180987"/>
                </a:lnTo>
                <a:lnTo>
                  <a:pt x="383108" y="181533"/>
                </a:lnTo>
                <a:lnTo>
                  <a:pt x="380695" y="183718"/>
                </a:lnTo>
                <a:lnTo>
                  <a:pt x="380085" y="184975"/>
                </a:lnTo>
                <a:lnTo>
                  <a:pt x="380085" y="188937"/>
                </a:lnTo>
                <a:lnTo>
                  <a:pt x="381546" y="191274"/>
                </a:lnTo>
                <a:lnTo>
                  <a:pt x="387362" y="195491"/>
                </a:lnTo>
                <a:lnTo>
                  <a:pt x="392023" y="196545"/>
                </a:lnTo>
                <a:lnTo>
                  <a:pt x="404774" y="196545"/>
                </a:lnTo>
                <a:lnTo>
                  <a:pt x="439420" y="168046"/>
                </a:lnTo>
                <a:lnTo>
                  <a:pt x="440575" y="163004"/>
                </a:lnTo>
                <a:lnTo>
                  <a:pt x="440575" y="157556"/>
                </a:lnTo>
                <a:lnTo>
                  <a:pt x="415759" y="123367"/>
                </a:lnTo>
                <a:lnTo>
                  <a:pt x="397078" y="118110"/>
                </a:lnTo>
                <a:lnTo>
                  <a:pt x="404088" y="104216"/>
                </a:lnTo>
                <a:lnTo>
                  <a:pt x="436168" y="104216"/>
                </a:lnTo>
                <a:lnTo>
                  <a:pt x="442302" y="91249"/>
                </a:lnTo>
                <a:close/>
              </a:path>
              <a:path w="900430" h="196850">
                <a:moveTo>
                  <a:pt x="589661" y="109232"/>
                </a:moveTo>
                <a:lnTo>
                  <a:pt x="586384" y="107188"/>
                </a:lnTo>
                <a:lnTo>
                  <a:pt x="580148" y="115062"/>
                </a:lnTo>
                <a:lnTo>
                  <a:pt x="574179" y="121513"/>
                </a:lnTo>
                <a:lnTo>
                  <a:pt x="568464" y="126542"/>
                </a:lnTo>
                <a:lnTo>
                  <a:pt x="563016" y="130136"/>
                </a:lnTo>
                <a:lnTo>
                  <a:pt x="555917" y="133985"/>
                </a:lnTo>
                <a:lnTo>
                  <a:pt x="547738" y="135902"/>
                </a:lnTo>
                <a:lnTo>
                  <a:pt x="538467" y="135902"/>
                </a:lnTo>
                <a:lnTo>
                  <a:pt x="499071" y="119583"/>
                </a:lnTo>
                <a:lnTo>
                  <a:pt x="485470" y="83883"/>
                </a:lnTo>
                <a:lnTo>
                  <a:pt x="485076" y="74803"/>
                </a:lnTo>
                <a:lnTo>
                  <a:pt x="485495" y="63881"/>
                </a:lnTo>
                <a:lnTo>
                  <a:pt x="499465" y="23444"/>
                </a:lnTo>
                <a:lnTo>
                  <a:pt x="535406" y="7353"/>
                </a:lnTo>
                <a:lnTo>
                  <a:pt x="543585" y="7937"/>
                </a:lnTo>
                <a:lnTo>
                  <a:pt x="579513" y="37274"/>
                </a:lnTo>
                <a:lnTo>
                  <a:pt x="583120" y="47104"/>
                </a:lnTo>
                <a:lnTo>
                  <a:pt x="586384" y="47104"/>
                </a:lnTo>
                <a:lnTo>
                  <a:pt x="583120" y="0"/>
                </a:lnTo>
                <a:lnTo>
                  <a:pt x="579450" y="0"/>
                </a:lnTo>
                <a:lnTo>
                  <a:pt x="578675" y="3276"/>
                </a:lnTo>
                <a:lnTo>
                  <a:pt x="577367" y="5816"/>
                </a:lnTo>
                <a:lnTo>
                  <a:pt x="574141" y="8966"/>
                </a:lnTo>
                <a:lnTo>
                  <a:pt x="572490" y="9613"/>
                </a:lnTo>
                <a:lnTo>
                  <a:pt x="569328" y="9613"/>
                </a:lnTo>
                <a:lnTo>
                  <a:pt x="556717" y="4140"/>
                </a:lnTo>
                <a:lnTo>
                  <a:pt x="549109" y="1841"/>
                </a:lnTo>
                <a:lnTo>
                  <a:pt x="541439" y="469"/>
                </a:lnTo>
                <a:lnTo>
                  <a:pt x="533717" y="0"/>
                </a:lnTo>
                <a:lnTo>
                  <a:pt x="523963" y="596"/>
                </a:lnTo>
                <a:lnTo>
                  <a:pt x="482028" y="21069"/>
                </a:lnTo>
                <a:lnTo>
                  <a:pt x="463461" y="54698"/>
                </a:lnTo>
                <a:lnTo>
                  <a:pt x="461060" y="74599"/>
                </a:lnTo>
                <a:lnTo>
                  <a:pt x="461975" y="87058"/>
                </a:lnTo>
                <a:lnTo>
                  <a:pt x="486333" y="130530"/>
                </a:lnTo>
                <a:lnTo>
                  <a:pt x="530580" y="144894"/>
                </a:lnTo>
                <a:lnTo>
                  <a:pt x="540080" y="144360"/>
                </a:lnTo>
                <a:lnTo>
                  <a:pt x="578027" y="125260"/>
                </a:lnTo>
                <a:lnTo>
                  <a:pt x="584073" y="117868"/>
                </a:lnTo>
                <a:lnTo>
                  <a:pt x="589661" y="109232"/>
                </a:lnTo>
                <a:close/>
              </a:path>
              <a:path w="900430" h="196850">
                <a:moveTo>
                  <a:pt x="748411" y="3162"/>
                </a:moveTo>
                <a:lnTo>
                  <a:pt x="687336" y="3162"/>
                </a:lnTo>
                <a:lnTo>
                  <a:pt x="687336" y="6959"/>
                </a:lnTo>
                <a:lnTo>
                  <a:pt x="695744" y="6959"/>
                </a:lnTo>
                <a:lnTo>
                  <a:pt x="698944" y="7785"/>
                </a:lnTo>
                <a:lnTo>
                  <a:pt x="704215" y="10642"/>
                </a:lnTo>
                <a:lnTo>
                  <a:pt x="705688" y="12090"/>
                </a:lnTo>
                <a:lnTo>
                  <a:pt x="707313" y="16040"/>
                </a:lnTo>
                <a:lnTo>
                  <a:pt x="707758" y="20713"/>
                </a:lnTo>
                <a:lnTo>
                  <a:pt x="707758" y="67437"/>
                </a:lnTo>
                <a:lnTo>
                  <a:pt x="641413" y="67437"/>
                </a:lnTo>
                <a:lnTo>
                  <a:pt x="641413" y="20980"/>
                </a:lnTo>
                <a:lnTo>
                  <a:pt x="653415" y="6959"/>
                </a:lnTo>
                <a:lnTo>
                  <a:pt x="661936" y="6959"/>
                </a:lnTo>
                <a:lnTo>
                  <a:pt x="661936" y="3162"/>
                </a:lnTo>
                <a:lnTo>
                  <a:pt x="600748" y="3162"/>
                </a:lnTo>
                <a:lnTo>
                  <a:pt x="600748" y="6959"/>
                </a:lnTo>
                <a:lnTo>
                  <a:pt x="609180" y="6959"/>
                </a:lnTo>
                <a:lnTo>
                  <a:pt x="612419" y="7785"/>
                </a:lnTo>
                <a:lnTo>
                  <a:pt x="617689" y="10642"/>
                </a:lnTo>
                <a:lnTo>
                  <a:pt x="619125" y="12090"/>
                </a:lnTo>
                <a:lnTo>
                  <a:pt x="620737" y="16040"/>
                </a:lnTo>
                <a:lnTo>
                  <a:pt x="621195" y="20713"/>
                </a:lnTo>
                <a:lnTo>
                  <a:pt x="621195" y="125514"/>
                </a:lnTo>
                <a:lnTo>
                  <a:pt x="620344" y="130771"/>
                </a:lnTo>
                <a:lnTo>
                  <a:pt x="615988" y="136283"/>
                </a:lnTo>
                <a:lnTo>
                  <a:pt x="611720" y="137947"/>
                </a:lnTo>
                <a:lnTo>
                  <a:pt x="600748" y="137947"/>
                </a:lnTo>
                <a:lnTo>
                  <a:pt x="600748" y="141732"/>
                </a:lnTo>
                <a:lnTo>
                  <a:pt x="661936" y="141732"/>
                </a:lnTo>
                <a:lnTo>
                  <a:pt x="661936" y="137947"/>
                </a:lnTo>
                <a:lnTo>
                  <a:pt x="653415" y="137947"/>
                </a:lnTo>
                <a:lnTo>
                  <a:pt x="650214" y="137134"/>
                </a:lnTo>
                <a:lnTo>
                  <a:pt x="644956" y="134277"/>
                </a:lnTo>
                <a:lnTo>
                  <a:pt x="643483" y="132816"/>
                </a:lnTo>
                <a:lnTo>
                  <a:pt x="641883" y="128854"/>
                </a:lnTo>
                <a:lnTo>
                  <a:pt x="641413" y="124231"/>
                </a:lnTo>
                <a:lnTo>
                  <a:pt x="641413" y="74993"/>
                </a:lnTo>
                <a:lnTo>
                  <a:pt x="707758" y="74993"/>
                </a:lnTo>
                <a:lnTo>
                  <a:pt x="707758" y="125514"/>
                </a:lnTo>
                <a:lnTo>
                  <a:pt x="706882" y="130771"/>
                </a:lnTo>
                <a:lnTo>
                  <a:pt x="702449" y="136283"/>
                </a:lnTo>
                <a:lnTo>
                  <a:pt x="698207" y="137947"/>
                </a:lnTo>
                <a:lnTo>
                  <a:pt x="687336" y="137947"/>
                </a:lnTo>
                <a:lnTo>
                  <a:pt x="687336" y="141732"/>
                </a:lnTo>
                <a:lnTo>
                  <a:pt x="748411" y="141732"/>
                </a:lnTo>
                <a:lnTo>
                  <a:pt x="748411" y="137947"/>
                </a:lnTo>
                <a:lnTo>
                  <a:pt x="739990" y="137947"/>
                </a:lnTo>
                <a:lnTo>
                  <a:pt x="736765" y="137134"/>
                </a:lnTo>
                <a:lnTo>
                  <a:pt x="731507" y="134277"/>
                </a:lnTo>
                <a:lnTo>
                  <a:pt x="730046" y="132816"/>
                </a:lnTo>
                <a:lnTo>
                  <a:pt x="728446" y="128854"/>
                </a:lnTo>
                <a:lnTo>
                  <a:pt x="727976" y="124231"/>
                </a:lnTo>
                <a:lnTo>
                  <a:pt x="727976" y="20980"/>
                </a:lnTo>
                <a:lnTo>
                  <a:pt x="739990" y="6959"/>
                </a:lnTo>
                <a:lnTo>
                  <a:pt x="748411" y="6959"/>
                </a:lnTo>
                <a:lnTo>
                  <a:pt x="748411" y="3162"/>
                </a:lnTo>
                <a:close/>
              </a:path>
              <a:path w="900430" h="196850">
                <a:moveTo>
                  <a:pt x="899985" y="71526"/>
                </a:moveTo>
                <a:lnTo>
                  <a:pt x="888530" y="31369"/>
                </a:lnTo>
                <a:lnTo>
                  <a:pt x="875880" y="17360"/>
                </a:lnTo>
                <a:lnTo>
                  <a:pt x="875880" y="74383"/>
                </a:lnTo>
                <a:lnTo>
                  <a:pt x="875055" y="89687"/>
                </a:lnTo>
                <a:lnTo>
                  <a:pt x="855776" y="129082"/>
                </a:lnTo>
                <a:lnTo>
                  <a:pt x="829538" y="137642"/>
                </a:lnTo>
                <a:lnTo>
                  <a:pt x="820572" y="136779"/>
                </a:lnTo>
                <a:lnTo>
                  <a:pt x="787996" y="101549"/>
                </a:lnTo>
                <a:lnTo>
                  <a:pt x="784263" y="71526"/>
                </a:lnTo>
                <a:lnTo>
                  <a:pt x="785164" y="55981"/>
                </a:lnTo>
                <a:lnTo>
                  <a:pt x="804951" y="15214"/>
                </a:lnTo>
                <a:lnTo>
                  <a:pt x="829424" y="7454"/>
                </a:lnTo>
                <a:lnTo>
                  <a:pt x="839101" y="8331"/>
                </a:lnTo>
                <a:lnTo>
                  <a:pt x="872274" y="43357"/>
                </a:lnTo>
                <a:lnTo>
                  <a:pt x="875880" y="74383"/>
                </a:lnTo>
                <a:lnTo>
                  <a:pt x="875880" y="17360"/>
                </a:lnTo>
                <a:lnTo>
                  <a:pt x="868972" y="11531"/>
                </a:lnTo>
                <a:lnTo>
                  <a:pt x="861593" y="7454"/>
                </a:lnTo>
                <a:lnTo>
                  <a:pt x="857389" y="5130"/>
                </a:lnTo>
                <a:lnTo>
                  <a:pt x="844880" y="1282"/>
                </a:lnTo>
                <a:lnTo>
                  <a:pt x="831443" y="0"/>
                </a:lnTo>
                <a:lnTo>
                  <a:pt x="817930" y="1130"/>
                </a:lnTo>
                <a:lnTo>
                  <a:pt x="783310" y="18084"/>
                </a:lnTo>
                <a:lnTo>
                  <a:pt x="761580" y="56197"/>
                </a:lnTo>
                <a:lnTo>
                  <a:pt x="760133" y="71945"/>
                </a:lnTo>
                <a:lnTo>
                  <a:pt x="761339" y="86753"/>
                </a:lnTo>
                <a:lnTo>
                  <a:pt x="780199" y="124561"/>
                </a:lnTo>
                <a:lnTo>
                  <a:pt x="815594" y="143624"/>
                </a:lnTo>
                <a:lnTo>
                  <a:pt x="829754" y="144894"/>
                </a:lnTo>
                <a:lnTo>
                  <a:pt x="843800" y="143598"/>
                </a:lnTo>
                <a:lnTo>
                  <a:pt x="879475" y="124053"/>
                </a:lnTo>
                <a:lnTo>
                  <a:pt x="898715" y="86753"/>
                </a:lnTo>
                <a:lnTo>
                  <a:pt x="899972" y="71945"/>
                </a:lnTo>
                <a:lnTo>
                  <a:pt x="899985" y="71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4075" y="5516395"/>
            <a:ext cx="113530" cy="1101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93042" y="5499223"/>
            <a:ext cx="1436767" cy="1965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4075529" y="5538847"/>
            <a:ext cx="1290320" cy="109855"/>
            <a:chOff x="4075529" y="5538847"/>
            <a:chExt cx="1290320" cy="109855"/>
          </a:xfrm>
        </p:grpSpPr>
        <p:sp>
          <p:nvSpPr>
            <p:cNvPr id="35" name="object 35"/>
            <p:cNvSpPr/>
            <p:nvPr/>
          </p:nvSpPr>
          <p:spPr>
            <a:xfrm>
              <a:off x="4075519" y="5585955"/>
              <a:ext cx="1125855" cy="17780"/>
            </a:xfrm>
            <a:custGeom>
              <a:avLst/>
              <a:gdLst/>
              <a:ahLst/>
              <a:cxnLst/>
              <a:rect l="l" t="t" r="r" b="b"/>
              <a:pathLst>
                <a:path w="1125854" h="17779">
                  <a:moveTo>
                    <a:pt x="1125601" y="0"/>
                  </a:moveTo>
                  <a:lnTo>
                    <a:pt x="0" y="0"/>
                  </a:lnTo>
                  <a:lnTo>
                    <a:pt x="0" y="17233"/>
                  </a:lnTo>
                  <a:lnTo>
                    <a:pt x="1125601" y="17233"/>
                  </a:lnTo>
                  <a:lnTo>
                    <a:pt x="11256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69673" y="5538847"/>
              <a:ext cx="196108" cy="10941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247908" y="5243271"/>
            <a:ext cx="859155" cy="196850"/>
          </a:xfrm>
          <a:custGeom>
            <a:avLst/>
            <a:gdLst/>
            <a:ahLst/>
            <a:cxnLst/>
            <a:rect l="l" t="t" r="r" b="b"/>
            <a:pathLst>
              <a:path w="859154" h="196850">
                <a:moveTo>
                  <a:pt x="155486" y="3162"/>
                </a:moveTo>
                <a:lnTo>
                  <a:pt x="105689" y="3162"/>
                </a:lnTo>
                <a:lnTo>
                  <a:pt x="105689" y="6946"/>
                </a:lnTo>
                <a:lnTo>
                  <a:pt x="116293" y="6946"/>
                </a:lnTo>
                <a:lnTo>
                  <a:pt x="120434" y="8382"/>
                </a:lnTo>
                <a:lnTo>
                  <a:pt x="124917" y="13360"/>
                </a:lnTo>
                <a:lnTo>
                  <a:pt x="125996" y="18656"/>
                </a:lnTo>
                <a:lnTo>
                  <a:pt x="125996" y="107086"/>
                </a:lnTo>
                <a:lnTo>
                  <a:pt x="38646" y="3162"/>
                </a:lnTo>
                <a:lnTo>
                  <a:pt x="0" y="3162"/>
                </a:lnTo>
                <a:lnTo>
                  <a:pt x="0" y="6946"/>
                </a:lnTo>
                <a:lnTo>
                  <a:pt x="7188" y="7251"/>
                </a:lnTo>
                <a:lnTo>
                  <a:pt x="13296" y="9156"/>
                </a:lnTo>
                <a:lnTo>
                  <a:pt x="16535" y="10553"/>
                </a:lnTo>
                <a:lnTo>
                  <a:pt x="20840" y="13563"/>
                </a:lnTo>
                <a:lnTo>
                  <a:pt x="28041" y="21348"/>
                </a:lnTo>
                <a:lnTo>
                  <a:pt x="28041" y="125476"/>
                </a:lnTo>
                <a:lnTo>
                  <a:pt x="27317" y="130454"/>
                </a:lnTo>
                <a:lnTo>
                  <a:pt x="23177" y="136182"/>
                </a:lnTo>
                <a:lnTo>
                  <a:pt x="18872" y="137947"/>
                </a:lnTo>
                <a:lnTo>
                  <a:pt x="7899" y="137947"/>
                </a:lnTo>
                <a:lnTo>
                  <a:pt x="7899" y="141719"/>
                </a:lnTo>
                <a:lnTo>
                  <a:pt x="57518" y="141719"/>
                </a:lnTo>
                <a:lnTo>
                  <a:pt x="57518" y="137947"/>
                </a:lnTo>
                <a:lnTo>
                  <a:pt x="46913" y="137947"/>
                </a:lnTo>
                <a:lnTo>
                  <a:pt x="42773" y="136512"/>
                </a:lnTo>
                <a:lnTo>
                  <a:pt x="38277" y="131533"/>
                </a:lnTo>
                <a:lnTo>
                  <a:pt x="37388" y="126238"/>
                </a:lnTo>
                <a:lnTo>
                  <a:pt x="37388" y="32385"/>
                </a:lnTo>
                <a:lnTo>
                  <a:pt x="131394" y="143967"/>
                </a:lnTo>
                <a:lnTo>
                  <a:pt x="135166" y="143967"/>
                </a:lnTo>
                <a:lnTo>
                  <a:pt x="135166" y="19418"/>
                </a:lnTo>
                <a:lnTo>
                  <a:pt x="136067" y="14439"/>
                </a:lnTo>
                <a:lnTo>
                  <a:pt x="140017" y="8724"/>
                </a:lnTo>
                <a:lnTo>
                  <a:pt x="144335" y="6946"/>
                </a:lnTo>
                <a:lnTo>
                  <a:pt x="155486" y="6946"/>
                </a:lnTo>
                <a:lnTo>
                  <a:pt x="155486" y="3162"/>
                </a:lnTo>
                <a:close/>
              </a:path>
              <a:path w="859154" h="196850">
                <a:moveTo>
                  <a:pt x="253619" y="122516"/>
                </a:moveTo>
                <a:lnTo>
                  <a:pt x="249313" y="126606"/>
                </a:lnTo>
                <a:lnTo>
                  <a:pt x="246430" y="129095"/>
                </a:lnTo>
                <a:lnTo>
                  <a:pt x="244995" y="129971"/>
                </a:lnTo>
                <a:lnTo>
                  <a:pt x="244271" y="130454"/>
                </a:lnTo>
                <a:lnTo>
                  <a:pt x="243205" y="130695"/>
                </a:lnTo>
                <a:lnTo>
                  <a:pt x="241046" y="130695"/>
                </a:lnTo>
                <a:lnTo>
                  <a:pt x="237083" y="85928"/>
                </a:lnTo>
                <a:lnTo>
                  <a:pt x="237083" y="68402"/>
                </a:lnTo>
                <a:lnTo>
                  <a:pt x="236372" y="62395"/>
                </a:lnTo>
                <a:lnTo>
                  <a:pt x="213537" y="45364"/>
                </a:lnTo>
                <a:lnTo>
                  <a:pt x="204914" y="45364"/>
                </a:lnTo>
                <a:lnTo>
                  <a:pt x="169684" y="63004"/>
                </a:lnTo>
                <a:lnTo>
                  <a:pt x="169735" y="72110"/>
                </a:lnTo>
                <a:lnTo>
                  <a:pt x="170395" y="74358"/>
                </a:lnTo>
                <a:lnTo>
                  <a:pt x="172021" y="76123"/>
                </a:lnTo>
                <a:lnTo>
                  <a:pt x="173812" y="77901"/>
                </a:lnTo>
                <a:lnTo>
                  <a:pt x="175793" y="78778"/>
                </a:lnTo>
                <a:lnTo>
                  <a:pt x="181190" y="78778"/>
                </a:lnTo>
                <a:lnTo>
                  <a:pt x="183337" y="77939"/>
                </a:lnTo>
                <a:lnTo>
                  <a:pt x="186575" y="74523"/>
                </a:lnTo>
                <a:lnTo>
                  <a:pt x="187477" y="72110"/>
                </a:lnTo>
                <a:lnTo>
                  <a:pt x="187299" y="60045"/>
                </a:lnTo>
                <a:lnTo>
                  <a:pt x="188556" y="57391"/>
                </a:lnTo>
                <a:lnTo>
                  <a:pt x="191350" y="54978"/>
                </a:lnTo>
                <a:lnTo>
                  <a:pt x="193763" y="52755"/>
                </a:lnTo>
                <a:lnTo>
                  <a:pt x="197358" y="51600"/>
                </a:lnTo>
                <a:lnTo>
                  <a:pt x="207606" y="51600"/>
                </a:lnTo>
                <a:lnTo>
                  <a:pt x="212102" y="53340"/>
                </a:lnTo>
                <a:lnTo>
                  <a:pt x="218211" y="60299"/>
                </a:lnTo>
                <a:lnTo>
                  <a:pt x="219646" y="66687"/>
                </a:lnTo>
                <a:lnTo>
                  <a:pt x="219646" y="79692"/>
                </a:lnTo>
                <a:lnTo>
                  <a:pt x="219646" y="85928"/>
                </a:lnTo>
                <a:lnTo>
                  <a:pt x="219646" y="121577"/>
                </a:lnTo>
                <a:lnTo>
                  <a:pt x="211023" y="128409"/>
                </a:lnTo>
                <a:lnTo>
                  <a:pt x="204012" y="131826"/>
                </a:lnTo>
                <a:lnTo>
                  <a:pt x="198615" y="131800"/>
                </a:lnTo>
                <a:lnTo>
                  <a:pt x="194665" y="131826"/>
                </a:lnTo>
                <a:lnTo>
                  <a:pt x="191249" y="130200"/>
                </a:lnTo>
                <a:lnTo>
                  <a:pt x="185140" y="123736"/>
                </a:lnTo>
                <a:lnTo>
                  <a:pt x="183705" y="119659"/>
                </a:lnTo>
                <a:lnTo>
                  <a:pt x="183705" y="110858"/>
                </a:lnTo>
                <a:lnTo>
                  <a:pt x="184785" y="107289"/>
                </a:lnTo>
                <a:lnTo>
                  <a:pt x="187299" y="104013"/>
                </a:lnTo>
                <a:lnTo>
                  <a:pt x="189636" y="100749"/>
                </a:lnTo>
                <a:lnTo>
                  <a:pt x="193586" y="97624"/>
                </a:lnTo>
                <a:lnTo>
                  <a:pt x="199161" y="94627"/>
                </a:lnTo>
                <a:lnTo>
                  <a:pt x="202209" y="92913"/>
                </a:lnTo>
                <a:lnTo>
                  <a:pt x="209042" y="90017"/>
                </a:lnTo>
                <a:lnTo>
                  <a:pt x="219646" y="85928"/>
                </a:lnTo>
                <a:lnTo>
                  <a:pt x="219646" y="79692"/>
                </a:lnTo>
                <a:lnTo>
                  <a:pt x="184061" y="94627"/>
                </a:lnTo>
                <a:lnTo>
                  <a:pt x="169138" y="107696"/>
                </a:lnTo>
                <a:lnTo>
                  <a:pt x="166979" y="111036"/>
                </a:lnTo>
                <a:lnTo>
                  <a:pt x="165900" y="114985"/>
                </a:lnTo>
                <a:lnTo>
                  <a:pt x="165900" y="126771"/>
                </a:lnTo>
                <a:lnTo>
                  <a:pt x="168059" y="132588"/>
                </a:lnTo>
                <a:lnTo>
                  <a:pt x="176695" y="141465"/>
                </a:lnTo>
                <a:lnTo>
                  <a:pt x="182257" y="143662"/>
                </a:lnTo>
                <a:lnTo>
                  <a:pt x="193230" y="143662"/>
                </a:lnTo>
                <a:lnTo>
                  <a:pt x="219646" y="128231"/>
                </a:lnTo>
                <a:lnTo>
                  <a:pt x="219646" y="133832"/>
                </a:lnTo>
                <a:lnTo>
                  <a:pt x="220726" y="137782"/>
                </a:lnTo>
                <a:lnTo>
                  <a:pt x="222885" y="140081"/>
                </a:lnTo>
                <a:lnTo>
                  <a:pt x="224866" y="142405"/>
                </a:lnTo>
                <a:lnTo>
                  <a:pt x="227558" y="143573"/>
                </a:lnTo>
                <a:lnTo>
                  <a:pt x="230974" y="143573"/>
                </a:lnTo>
                <a:lnTo>
                  <a:pt x="253619" y="128231"/>
                </a:lnTo>
                <a:lnTo>
                  <a:pt x="253619" y="122516"/>
                </a:lnTo>
                <a:close/>
              </a:path>
              <a:path w="859154" h="196850">
                <a:moveTo>
                  <a:pt x="401015" y="71526"/>
                </a:moveTo>
                <a:lnTo>
                  <a:pt x="389496" y="31369"/>
                </a:lnTo>
                <a:lnTo>
                  <a:pt x="376936" y="17462"/>
                </a:lnTo>
                <a:lnTo>
                  <a:pt x="376936" y="74383"/>
                </a:lnTo>
                <a:lnTo>
                  <a:pt x="376097" y="89687"/>
                </a:lnTo>
                <a:lnTo>
                  <a:pt x="356768" y="129082"/>
                </a:lnTo>
                <a:lnTo>
                  <a:pt x="330555" y="137642"/>
                </a:lnTo>
                <a:lnTo>
                  <a:pt x="321589" y="136766"/>
                </a:lnTo>
                <a:lnTo>
                  <a:pt x="288950" y="101549"/>
                </a:lnTo>
                <a:lnTo>
                  <a:pt x="285254" y="71526"/>
                </a:lnTo>
                <a:lnTo>
                  <a:pt x="286169" y="55968"/>
                </a:lnTo>
                <a:lnTo>
                  <a:pt x="305904" y="15214"/>
                </a:lnTo>
                <a:lnTo>
                  <a:pt x="330377" y="7454"/>
                </a:lnTo>
                <a:lnTo>
                  <a:pt x="340055" y="8318"/>
                </a:lnTo>
                <a:lnTo>
                  <a:pt x="373291" y="43357"/>
                </a:lnTo>
                <a:lnTo>
                  <a:pt x="376936" y="74383"/>
                </a:lnTo>
                <a:lnTo>
                  <a:pt x="376936" y="17462"/>
                </a:lnTo>
                <a:lnTo>
                  <a:pt x="369912" y="11531"/>
                </a:lnTo>
                <a:lnTo>
                  <a:pt x="362534" y="7454"/>
                </a:lnTo>
                <a:lnTo>
                  <a:pt x="358330" y="5130"/>
                </a:lnTo>
                <a:lnTo>
                  <a:pt x="345795" y="1282"/>
                </a:lnTo>
                <a:lnTo>
                  <a:pt x="332359" y="0"/>
                </a:lnTo>
                <a:lnTo>
                  <a:pt x="318846" y="1130"/>
                </a:lnTo>
                <a:lnTo>
                  <a:pt x="284365" y="18084"/>
                </a:lnTo>
                <a:lnTo>
                  <a:pt x="262623" y="56197"/>
                </a:lnTo>
                <a:lnTo>
                  <a:pt x="261175" y="71932"/>
                </a:lnTo>
                <a:lnTo>
                  <a:pt x="262369" y="86753"/>
                </a:lnTo>
                <a:lnTo>
                  <a:pt x="281127" y="124561"/>
                </a:lnTo>
                <a:lnTo>
                  <a:pt x="316611" y="143611"/>
                </a:lnTo>
                <a:lnTo>
                  <a:pt x="330733" y="144881"/>
                </a:lnTo>
                <a:lnTo>
                  <a:pt x="344754" y="143573"/>
                </a:lnTo>
                <a:lnTo>
                  <a:pt x="380352" y="124040"/>
                </a:lnTo>
                <a:lnTo>
                  <a:pt x="399732" y="86753"/>
                </a:lnTo>
                <a:lnTo>
                  <a:pt x="400989" y="71932"/>
                </a:lnTo>
                <a:lnTo>
                  <a:pt x="401015" y="71526"/>
                </a:lnTo>
                <a:close/>
              </a:path>
              <a:path w="859154" h="196850">
                <a:moveTo>
                  <a:pt x="545363" y="109220"/>
                </a:moveTo>
                <a:lnTo>
                  <a:pt x="542124" y="107175"/>
                </a:lnTo>
                <a:lnTo>
                  <a:pt x="535889" y="115062"/>
                </a:lnTo>
                <a:lnTo>
                  <a:pt x="529907" y="121513"/>
                </a:lnTo>
                <a:lnTo>
                  <a:pt x="524179" y="126530"/>
                </a:lnTo>
                <a:lnTo>
                  <a:pt x="518756" y="130136"/>
                </a:lnTo>
                <a:lnTo>
                  <a:pt x="511568" y="133972"/>
                </a:lnTo>
                <a:lnTo>
                  <a:pt x="503478" y="135902"/>
                </a:lnTo>
                <a:lnTo>
                  <a:pt x="494131" y="135902"/>
                </a:lnTo>
                <a:lnTo>
                  <a:pt x="454837" y="119583"/>
                </a:lnTo>
                <a:lnTo>
                  <a:pt x="441147" y="83883"/>
                </a:lnTo>
                <a:lnTo>
                  <a:pt x="440740" y="74790"/>
                </a:lnTo>
                <a:lnTo>
                  <a:pt x="441172" y="63868"/>
                </a:lnTo>
                <a:lnTo>
                  <a:pt x="455168" y="23431"/>
                </a:lnTo>
                <a:lnTo>
                  <a:pt x="491070" y="7340"/>
                </a:lnTo>
                <a:lnTo>
                  <a:pt x="499262" y="7937"/>
                </a:lnTo>
                <a:lnTo>
                  <a:pt x="535279" y="37274"/>
                </a:lnTo>
                <a:lnTo>
                  <a:pt x="538886" y="47091"/>
                </a:lnTo>
                <a:lnTo>
                  <a:pt x="542124" y="47091"/>
                </a:lnTo>
                <a:lnTo>
                  <a:pt x="538886" y="0"/>
                </a:lnTo>
                <a:lnTo>
                  <a:pt x="535114" y="0"/>
                </a:lnTo>
                <a:lnTo>
                  <a:pt x="534390" y="3263"/>
                </a:lnTo>
                <a:lnTo>
                  <a:pt x="533133" y="5816"/>
                </a:lnTo>
                <a:lnTo>
                  <a:pt x="529907" y="8953"/>
                </a:lnTo>
                <a:lnTo>
                  <a:pt x="528281" y="9601"/>
                </a:lnTo>
                <a:lnTo>
                  <a:pt x="525043" y="9601"/>
                </a:lnTo>
                <a:lnTo>
                  <a:pt x="522897" y="8851"/>
                </a:lnTo>
                <a:lnTo>
                  <a:pt x="520014" y="7340"/>
                </a:lnTo>
                <a:lnTo>
                  <a:pt x="512432" y="4127"/>
                </a:lnTo>
                <a:lnTo>
                  <a:pt x="504799" y="1841"/>
                </a:lnTo>
                <a:lnTo>
                  <a:pt x="497141" y="457"/>
                </a:lnTo>
                <a:lnTo>
                  <a:pt x="489458" y="0"/>
                </a:lnTo>
                <a:lnTo>
                  <a:pt x="479679" y="596"/>
                </a:lnTo>
                <a:lnTo>
                  <a:pt x="437819" y="21056"/>
                </a:lnTo>
                <a:lnTo>
                  <a:pt x="419239" y="54698"/>
                </a:lnTo>
                <a:lnTo>
                  <a:pt x="416839" y="74599"/>
                </a:lnTo>
                <a:lnTo>
                  <a:pt x="417753" y="87045"/>
                </a:lnTo>
                <a:lnTo>
                  <a:pt x="442112" y="130517"/>
                </a:lnTo>
                <a:lnTo>
                  <a:pt x="486219" y="144881"/>
                </a:lnTo>
                <a:lnTo>
                  <a:pt x="495833" y="144348"/>
                </a:lnTo>
                <a:lnTo>
                  <a:pt x="533742" y="125247"/>
                </a:lnTo>
                <a:lnTo>
                  <a:pt x="539762" y="117856"/>
                </a:lnTo>
                <a:lnTo>
                  <a:pt x="545363" y="109220"/>
                </a:lnTo>
                <a:close/>
              </a:path>
              <a:path w="859154" h="196850">
                <a:moveTo>
                  <a:pt x="626605" y="174790"/>
                </a:moveTo>
                <a:lnTo>
                  <a:pt x="623735" y="174790"/>
                </a:lnTo>
                <a:lnTo>
                  <a:pt x="620852" y="178866"/>
                </a:lnTo>
                <a:lnTo>
                  <a:pt x="617080" y="181343"/>
                </a:lnTo>
                <a:lnTo>
                  <a:pt x="615099" y="182168"/>
                </a:lnTo>
                <a:lnTo>
                  <a:pt x="610425" y="182994"/>
                </a:lnTo>
                <a:lnTo>
                  <a:pt x="573036" y="183197"/>
                </a:lnTo>
                <a:lnTo>
                  <a:pt x="597484" y="158153"/>
                </a:lnTo>
                <a:lnTo>
                  <a:pt x="603516" y="151345"/>
                </a:lnTo>
                <a:lnTo>
                  <a:pt x="608672" y="144716"/>
                </a:lnTo>
                <a:lnTo>
                  <a:pt x="612952" y="138277"/>
                </a:lnTo>
                <a:lnTo>
                  <a:pt x="618883" y="126758"/>
                </a:lnTo>
                <a:lnTo>
                  <a:pt x="620141" y="121526"/>
                </a:lnTo>
                <a:lnTo>
                  <a:pt x="620141" y="108953"/>
                </a:lnTo>
                <a:lnTo>
                  <a:pt x="617258" y="102590"/>
                </a:lnTo>
                <a:lnTo>
                  <a:pt x="605574" y="91821"/>
                </a:lnTo>
                <a:lnTo>
                  <a:pt x="598385" y="89128"/>
                </a:lnTo>
                <a:lnTo>
                  <a:pt x="581672" y="89128"/>
                </a:lnTo>
                <a:lnTo>
                  <a:pt x="574840" y="91643"/>
                </a:lnTo>
                <a:lnTo>
                  <a:pt x="564057" y="101714"/>
                </a:lnTo>
                <a:lnTo>
                  <a:pt x="560641" y="108940"/>
                </a:lnTo>
                <a:lnTo>
                  <a:pt x="559384" y="118325"/>
                </a:lnTo>
                <a:lnTo>
                  <a:pt x="562254" y="118325"/>
                </a:lnTo>
                <a:lnTo>
                  <a:pt x="564235" y="112598"/>
                </a:lnTo>
                <a:lnTo>
                  <a:pt x="567283" y="108242"/>
                </a:lnTo>
                <a:lnTo>
                  <a:pt x="575741" y="102273"/>
                </a:lnTo>
                <a:lnTo>
                  <a:pt x="580415" y="100799"/>
                </a:lnTo>
                <a:lnTo>
                  <a:pt x="591375" y="100799"/>
                </a:lnTo>
                <a:lnTo>
                  <a:pt x="596404" y="102908"/>
                </a:lnTo>
                <a:lnTo>
                  <a:pt x="604672" y="111340"/>
                </a:lnTo>
                <a:lnTo>
                  <a:pt x="606653" y="116738"/>
                </a:lnTo>
                <a:lnTo>
                  <a:pt x="606653" y="123291"/>
                </a:lnTo>
                <a:lnTo>
                  <a:pt x="588657" y="160108"/>
                </a:lnTo>
                <a:lnTo>
                  <a:pt x="556323" y="191884"/>
                </a:lnTo>
                <a:lnTo>
                  <a:pt x="556323" y="194703"/>
                </a:lnTo>
                <a:lnTo>
                  <a:pt x="619239" y="194703"/>
                </a:lnTo>
                <a:lnTo>
                  <a:pt x="626605" y="174790"/>
                </a:lnTo>
                <a:close/>
              </a:path>
              <a:path w="859154" h="196850">
                <a:moveTo>
                  <a:pt x="784974" y="3162"/>
                </a:moveTo>
                <a:lnTo>
                  <a:pt x="724027" y="3162"/>
                </a:lnTo>
                <a:lnTo>
                  <a:pt x="724027" y="6946"/>
                </a:lnTo>
                <a:lnTo>
                  <a:pt x="732307" y="6946"/>
                </a:lnTo>
                <a:lnTo>
                  <a:pt x="735533" y="7772"/>
                </a:lnTo>
                <a:lnTo>
                  <a:pt x="740930" y="10629"/>
                </a:lnTo>
                <a:lnTo>
                  <a:pt x="742365" y="12090"/>
                </a:lnTo>
                <a:lnTo>
                  <a:pt x="743991" y="16040"/>
                </a:lnTo>
                <a:lnTo>
                  <a:pt x="744347" y="20701"/>
                </a:lnTo>
                <a:lnTo>
                  <a:pt x="744347" y="67424"/>
                </a:lnTo>
                <a:lnTo>
                  <a:pt x="678014" y="67424"/>
                </a:lnTo>
                <a:lnTo>
                  <a:pt x="678014" y="20980"/>
                </a:lnTo>
                <a:lnTo>
                  <a:pt x="690054" y="6946"/>
                </a:lnTo>
                <a:lnTo>
                  <a:pt x="698512" y="6946"/>
                </a:lnTo>
                <a:lnTo>
                  <a:pt x="698512" y="3162"/>
                </a:lnTo>
                <a:lnTo>
                  <a:pt x="637387" y="3162"/>
                </a:lnTo>
                <a:lnTo>
                  <a:pt x="637387" y="6946"/>
                </a:lnTo>
                <a:lnTo>
                  <a:pt x="645845" y="6946"/>
                </a:lnTo>
                <a:lnTo>
                  <a:pt x="649071" y="7772"/>
                </a:lnTo>
                <a:lnTo>
                  <a:pt x="654291" y="10629"/>
                </a:lnTo>
                <a:lnTo>
                  <a:pt x="655726" y="12090"/>
                </a:lnTo>
                <a:lnTo>
                  <a:pt x="657339" y="16040"/>
                </a:lnTo>
                <a:lnTo>
                  <a:pt x="657885" y="20701"/>
                </a:lnTo>
                <a:lnTo>
                  <a:pt x="657885" y="125514"/>
                </a:lnTo>
                <a:lnTo>
                  <a:pt x="656983" y="130759"/>
                </a:lnTo>
                <a:lnTo>
                  <a:pt x="652665" y="136271"/>
                </a:lnTo>
                <a:lnTo>
                  <a:pt x="648360" y="137947"/>
                </a:lnTo>
                <a:lnTo>
                  <a:pt x="637387" y="137947"/>
                </a:lnTo>
                <a:lnTo>
                  <a:pt x="637387" y="141719"/>
                </a:lnTo>
                <a:lnTo>
                  <a:pt x="698512" y="141719"/>
                </a:lnTo>
                <a:lnTo>
                  <a:pt x="698512" y="137947"/>
                </a:lnTo>
                <a:lnTo>
                  <a:pt x="690054" y="137947"/>
                </a:lnTo>
                <a:lnTo>
                  <a:pt x="686828" y="137121"/>
                </a:lnTo>
                <a:lnTo>
                  <a:pt x="681609" y="134264"/>
                </a:lnTo>
                <a:lnTo>
                  <a:pt x="680173" y="132803"/>
                </a:lnTo>
                <a:lnTo>
                  <a:pt x="678561" y="128854"/>
                </a:lnTo>
                <a:lnTo>
                  <a:pt x="678014" y="124218"/>
                </a:lnTo>
                <a:lnTo>
                  <a:pt x="678014" y="74993"/>
                </a:lnTo>
                <a:lnTo>
                  <a:pt x="744347" y="74993"/>
                </a:lnTo>
                <a:lnTo>
                  <a:pt x="744347" y="125514"/>
                </a:lnTo>
                <a:lnTo>
                  <a:pt x="743445" y="130759"/>
                </a:lnTo>
                <a:lnTo>
                  <a:pt x="739127" y="136271"/>
                </a:lnTo>
                <a:lnTo>
                  <a:pt x="734822" y="137947"/>
                </a:lnTo>
                <a:lnTo>
                  <a:pt x="724027" y="137947"/>
                </a:lnTo>
                <a:lnTo>
                  <a:pt x="724027" y="141719"/>
                </a:lnTo>
                <a:lnTo>
                  <a:pt x="784974" y="141719"/>
                </a:lnTo>
                <a:lnTo>
                  <a:pt x="784974" y="137947"/>
                </a:lnTo>
                <a:lnTo>
                  <a:pt x="776693" y="137947"/>
                </a:lnTo>
                <a:lnTo>
                  <a:pt x="773468" y="137121"/>
                </a:lnTo>
                <a:lnTo>
                  <a:pt x="768070" y="134264"/>
                </a:lnTo>
                <a:lnTo>
                  <a:pt x="766635" y="132803"/>
                </a:lnTo>
                <a:lnTo>
                  <a:pt x="765009" y="128854"/>
                </a:lnTo>
                <a:lnTo>
                  <a:pt x="764654" y="124218"/>
                </a:lnTo>
                <a:lnTo>
                  <a:pt x="764654" y="20980"/>
                </a:lnTo>
                <a:lnTo>
                  <a:pt x="776693" y="6946"/>
                </a:lnTo>
                <a:lnTo>
                  <a:pt x="784974" y="6946"/>
                </a:lnTo>
                <a:lnTo>
                  <a:pt x="784974" y="3162"/>
                </a:lnTo>
                <a:close/>
              </a:path>
              <a:path w="859154" h="196850">
                <a:moveTo>
                  <a:pt x="859028" y="91249"/>
                </a:moveTo>
                <a:lnTo>
                  <a:pt x="820915" y="91249"/>
                </a:lnTo>
                <a:lnTo>
                  <a:pt x="800430" y="131457"/>
                </a:lnTo>
                <a:lnTo>
                  <a:pt x="810310" y="131826"/>
                </a:lnTo>
                <a:lnTo>
                  <a:pt x="818045" y="133146"/>
                </a:lnTo>
                <a:lnTo>
                  <a:pt x="831164" y="138379"/>
                </a:lnTo>
                <a:lnTo>
                  <a:pt x="836739" y="142557"/>
                </a:lnTo>
                <a:lnTo>
                  <a:pt x="845007" y="153390"/>
                </a:lnTo>
                <a:lnTo>
                  <a:pt x="847166" y="159232"/>
                </a:lnTo>
                <a:lnTo>
                  <a:pt x="847166" y="171945"/>
                </a:lnTo>
                <a:lnTo>
                  <a:pt x="844829" y="177431"/>
                </a:lnTo>
                <a:lnTo>
                  <a:pt x="835482" y="186423"/>
                </a:lnTo>
                <a:lnTo>
                  <a:pt x="830084" y="188683"/>
                </a:lnTo>
                <a:lnTo>
                  <a:pt x="820013" y="188683"/>
                </a:lnTo>
                <a:lnTo>
                  <a:pt x="816063" y="187363"/>
                </a:lnTo>
                <a:lnTo>
                  <a:pt x="809599" y="183032"/>
                </a:lnTo>
                <a:lnTo>
                  <a:pt x="805815" y="181178"/>
                </a:lnTo>
                <a:lnTo>
                  <a:pt x="801509" y="180987"/>
                </a:lnTo>
                <a:lnTo>
                  <a:pt x="799884" y="181521"/>
                </a:lnTo>
                <a:lnTo>
                  <a:pt x="797547" y="183718"/>
                </a:lnTo>
                <a:lnTo>
                  <a:pt x="796836" y="184975"/>
                </a:lnTo>
                <a:lnTo>
                  <a:pt x="796836" y="188937"/>
                </a:lnTo>
                <a:lnTo>
                  <a:pt x="798271" y="191274"/>
                </a:lnTo>
                <a:lnTo>
                  <a:pt x="804202" y="195478"/>
                </a:lnTo>
                <a:lnTo>
                  <a:pt x="808875" y="196545"/>
                </a:lnTo>
                <a:lnTo>
                  <a:pt x="821639" y="196545"/>
                </a:lnTo>
                <a:lnTo>
                  <a:pt x="856145" y="168033"/>
                </a:lnTo>
                <a:lnTo>
                  <a:pt x="857402" y="163004"/>
                </a:lnTo>
                <a:lnTo>
                  <a:pt x="857402" y="157543"/>
                </a:lnTo>
                <a:lnTo>
                  <a:pt x="832535" y="123355"/>
                </a:lnTo>
                <a:lnTo>
                  <a:pt x="813904" y="118097"/>
                </a:lnTo>
                <a:lnTo>
                  <a:pt x="820915" y="104216"/>
                </a:lnTo>
                <a:lnTo>
                  <a:pt x="852919" y="104216"/>
                </a:lnTo>
                <a:lnTo>
                  <a:pt x="859028" y="91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0573" y="5512694"/>
            <a:ext cx="2077921" cy="1965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61264" y="5529867"/>
            <a:ext cx="113602" cy="1101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90267" y="5512694"/>
            <a:ext cx="380163" cy="1947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299" y="524941"/>
            <a:ext cx="1204151" cy="129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0777" y="1234007"/>
            <a:ext cx="786130" cy="172085"/>
          </a:xfrm>
          <a:custGeom>
            <a:avLst/>
            <a:gdLst/>
            <a:ahLst/>
            <a:cxnLst/>
            <a:rect l="l" t="t" r="r" b="b"/>
            <a:pathLst>
              <a:path w="786130" h="172084">
                <a:moveTo>
                  <a:pt x="112242" y="95377"/>
                </a:moveTo>
                <a:lnTo>
                  <a:pt x="109385" y="93497"/>
                </a:lnTo>
                <a:lnTo>
                  <a:pt x="103949" y="100406"/>
                </a:lnTo>
                <a:lnTo>
                  <a:pt x="98742" y="106057"/>
                </a:lnTo>
                <a:lnTo>
                  <a:pt x="93751" y="110451"/>
                </a:lnTo>
                <a:lnTo>
                  <a:pt x="88988" y="113576"/>
                </a:lnTo>
                <a:lnTo>
                  <a:pt x="82791" y="117017"/>
                </a:lnTo>
                <a:lnTo>
                  <a:pt x="75653" y="118592"/>
                </a:lnTo>
                <a:lnTo>
                  <a:pt x="67576" y="118592"/>
                </a:lnTo>
                <a:lnTo>
                  <a:pt x="29997" y="101803"/>
                </a:lnTo>
                <a:lnTo>
                  <a:pt x="20967" y="65252"/>
                </a:lnTo>
                <a:lnTo>
                  <a:pt x="21323" y="55753"/>
                </a:lnTo>
                <a:lnTo>
                  <a:pt x="35788" y="16624"/>
                </a:lnTo>
                <a:lnTo>
                  <a:pt x="56629" y="6426"/>
                </a:lnTo>
                <a:lnTo>
                  <a:pt x="64909" y="6426"/>
                </a:lnTo>
                <a:lnTo>
                  <a:pt x="99631" y="25171"/>
                </a:lnTo>
                <a:lnTo>
                  <a:pt x="106553" y="41097"/>
                </a:lnTo>
                <a:lnTo>
                  <a:pt x="109385" y="41097"/>
                </a:lnTo>
                <a:lnTo>
                  <a:pt x="106553" y="0"/>
                </a:lnTo>
                <a:lnTo>
                  <a:pt x="103339" y="0"/>
                </a:lnTo>
                <a:lnTo>
                  <a:pt x="102654" y="2819"/>
                </a:lnTo>
                <a:lnTo>
                  <a:pt x="101523" y="5016"/>
                </a:lnTo>
                <a:lnTo>
                  <a:pt x="98704" y="7835"/>
                </a:lnTo>
                <a:lnTo>
                  <a:pt x="97256" y="8305"/>
                </a:lnTo>
                <a:lnTo>
                  <a:pt x="94513" y="8305"/>
                </a:lnTo>
                <a:lnTo>
                  <a:pt x="83502" y="3568"/>
                </a:lnTo>
                <a:lnTo>
                  <a:pt x="76860" y="1562"/>
                </a:lnTo>
                <a:lnTo>
                  <a:pt x="70167" y="381"/>
                </a:lnTo>
                <a:lnTo>
                  <a:pt x="63436" y="0"/>
                </a:lnTo>
                <a:lnTo>
                  <a:pt x="54914" y="495"/>
                </a:lnTo>
                <a:lnTo>
                  <a:pt x="18313" y="18313"/>
                </a:lnTo>
                <a:lnTo>
                  <a:pt x="520" y="56222"/>
                </a:lnTo>
                <a:lnTo>
                  <a:pt x="0" y="65100"/>
                </a:lnTo>
                <a:lnTo>
                  <a:pt x="800" y="76009"/>
                </a:lnTo>
                <a:lnTo>
                  <a:pt x="22059" y="113931"/>
                </a:lnTo>
                <a:lnTo>
                  <a:pt x="60680" y="126428"/>
                </a:lnTo>
                <a:lnTo>
                  <a:pt x="68986" y="125971"/>
                </a:lnTo>
                <a:lnTo>
                  <a:pt x="107365" y="102870"/>
                </a:lnTo>
                <a:lnTo>
                  <a:pt x="112242" y="95377"/>
                </a:lnTo>
                <a:close/>
              </a:path>
              <a:path w="786130" h="172084">
                <a:moveTo>
                  <a:pt x="183591" y="131762"/>
                </a:moveTo>
                <a:lnTo>
                  <a:pt x="181267" y="125336"/>
                </a:lnTo>
                <a:lnTo>
                  <a:pt x="176593" y="120472"/>
                </a:lnTo>
                <a:lnTo>
                  <a:pt x="174993" y="118745"/>
                </a:lnTo>
                <a:lnTo>
                  <a:pt x="171932" y="115455"/>
                </a:lnTo>
                <a:lnTo>
                  <a:pt x="171373" y="115201"/>
                </a:lnTo>
                <a:lnTo>
                  <a:pt x="171373" y="139141"/>
                </a:lnTo>
                <a:lnTo>
                  <a:pt x="171373" y="153568"/>
                </a:lnTo>
                <a:lnTo>
                  <a:pt x="169811" y="158750"/>
                </a:lnTo>
                <a:lnTo>
                  <a:pt x="163537" y="165963"/>
                </a:lnTo>
                <a:lnTo>
                  <a:pt x="159969" y="167843"/>
                </a:lnTo>
                <a:lnTo>
                  <a:pt x="152666" y="167843"/>
                </a:lnTo>
                <a:lnTo>
                  <a:pt x="137858" y="134594"/>
                </a:lnTo>
                <a:lnTo>
                  <a:pt x="138214" y="130352"/>
                </a:lnTo>
                <a:lnTo>
                  <a:pt x="139039" y="124396"/>
                </a:lnTo>
                <a:lnTo>
                  <a:pt x="142938" y="122047"/>
                </a:lnTo>
                <a:lnTo>
                  <a:pt x="145872" y="120472"/>
                </a:lnTo>
                <a:lnTo>
                  <a:pt x="147866" y="119849"/>
                </a:lnTo>
                <a:lnTo>
                  <a:pt x="148653" y="119532"/>
                </a:lnTo>
                <a:lnTo>
                  <a:pt x="149860" y="119062"/>
                </a:lnTo>
                <a:lnTo>
                  <a:pt x="151726" y="118745"/>
                </a:lnTo>
                <a:lnTo>
                  <a:pt x="159169" y="118745"/>
                </a:lnTo>
                <a:lnTo>
                  <a:pt x="163601" y="121577"/>
                </a:lnTo>
                <a:lnTo>
                  <a:pt x="166700" y="127063"/>
                </a:lnTo>
                <a:lnTo>
                  <a:pt x="169824" y="132715"/>
                </a:lnTo>
                <a:lnTo>
                  <a:pt x="171373" y="139141"/>
                </a:lnTo>
                <a:lnTo>
                  <a:pt x="171373" y="115201"/>
                </a:lnTo>
                <a:lnTo>
                  <a:pt x="166408" y="112941"/>
                </a:lnTo>
                <a:lnTo>
                  <a:pt x="153416" y="112941"/>
                </a:lnTo>
                <a:lnTo>
                  <a:pt x="146799" y="115138"/>
                </a:lnTo>
                <a:lnTo>
                  <a:pt x="140208" y="119532"/>
                </a:lnTo>
                <a:lnTo>
                  <a:pt x="141846" y="113411"/>
                </a:lnTo>
                <a:lnTo>
                  <a:pt x="170764" y="82042"/>
                </a:lnTo>
                <a:lnTo>
                  <a:pt x="181737" y="80314"/>
                </a:lnTo>
                <a:lnTo>
                  <a:pt x="181737" y="77800"/>
                </a:lnTo>
                <a:lnTo>
                  <a:pt x="172859" y="77800"/>
                </a:lnTo>
                <a:lnTo>
                  <a:pt x="167563" y="78740"/>
                </a:lnTo>
                <a:lnTo>
                  <a:pt x="161899" y="80784"/>
                </a:lnTo>
                <a:lnTo>
                  <a:pt x="156222" y="82664"/>
                </a:lnTo>
                <a:lnTo>
                  <a:pt x="150291" y="86436"/>
                </a:lnTo>
                <a:lnTo>
                  <a:pt x="137883" y="97726"/>
                </a:lnTo>
                <a:lnTo>
                  <a:pt x="133108" y="104152"/>
                </a:lnTo>
                <a:lnTo>
                  <a:pt x="129768" y="111531"/>
                </a:lnTo>
                <a:lnTo>
                  <a:pt x="126428" y="118745"/>
                </a:lnTo>
                <a:lnTo>
                  <a:pt x="124764" y="126428"/>
                </a:lnTo>
                <a:lnTo>
                  <a:pt x="124828" y="135216"/>
                </a:lnTo>
                <a:lnTo>
                  <a:pt x="125577" y="143586"/>
                </a:lnTo>
                <a:lnTo>
                  <a:pt x="147637" y="171615"/>
                </a:lnTo>
                <a:lnTo>
                  <a:pt x="163347" y="171615"/>
                </a:lnTo>
                <a:lnTo>
                  <a:pt x="170840" y="167843"/>
                </a:lnTo>
                <a:lnTo>
                  <a:pt x="181229" y="154038"/>
                </a:lnTo>
                <a:lnTo>
                  <a:pt x="183591" y="147142"/>
                </a:lnTo>
                <a:lnTo>
                  <a:pt x="183591" y="131762"/>
                </a:lnTo>
                <a:close/>
              </a:path>
              <a:path w="786130" h="172084">
                <a:moveTo>
                  <a:pt x="321424" y="2667"/>
                </a:moveTo>
                <a:lnTo>
                  <a:pt x="268109" y="2667"/>
                </a:lnTo>
                <a:lnTo>
                  <a:pt x="268109" y="5956"/>
                </a:lnTo>
                <a:lnTo>
                  <a:pt x="275463" y="5956"/>
                </a:lnTo>
                <a:lnTo>
                  <a:pt x="278257" y="6743"/>
                </a:lnTo>
                <a:lnTo>
                  <a:pt x="282854" y="9245"/>
                </a:lnTo>
                <a:lnTo>
                  <a:pt x="284124" y="10502"/>
                </a:lnTo>
                <a:lnTo>
                  <a:pt x="285534" y="13957"/>
                </a:lnTo>
                <a:lnTo>
                  <a:pt x="285940" y="18034"/>
                </a:lnTo>
                <a:lnTo>
                  <a:pt x="285940" y="58826"/>
                </a:lnTo>
                <a:lnTo>
                  <a:pt x="228015" y="58826"/>
                </a:lnTo>
                <a:lnTo>
                  <a:pt x="228015" y="18199"/>
                </a:lnTo>
                <a:lnTo>
                  <a:pt x="238506" y="5956"/>
                </a:lnTo>
                <a:lnTo>
                  <a:pt x="245948" y="5956"/>
                </a:lnTo>
                <a:lnTo>
                  <a:pt x="245948" y="2667"/>
                </a:lnTo>
                <a:lnTo>
                  <a:pt x="192532" y="2667"/>
                </a:lnTo>
                <a:lnTo>
                  <a:pt x="192532" y="5956"/>
                </a:lnTo>
                <a:lnTo>
                  <a:pt x="199885" y="5956"/>
                </a:lnTo>
                <a:lnTo>
                  <a:pt x="202717" y="6743"/>
                </a:lnTo>
                <a:lnTo>
                  <a:pt x="207314" y="9245"/>
                </a:lnTo>
                <a:lnTo>
                  <a:pt x="208559" y="10502"/>
                </a:lnTo>
                <a:lnTo>
                  <a:pt x="209981" y="13957"/>
                </a:lnTo>
                <a:lnTo>
                  <a:pt x="210362" y="18034"/>
                </a:lnTo>
                <a:lnTo>
                  <a:pt x="210362" y="109486"/>
                </a:lnTo>
                <a:lnTo>
                  <a:pt x="209626" y="114198"/>
                </a:lnTo>
                <a:lnTo>
                  <a:pt x="205828" y="118910"/>
                </a:lnTo>
                <a:lnTo>
                  <a:pt x="202095" y="120472"/>
                </a:lnTo>
                <a:lnTo>
                  <a:pt x="192532" y="120472"/>
                </a:lnTo>
                <a:lnTo>
                  <a:pt x="192532" y="123761"/>
                </a:lnTo>
                <a:lnTo>
                  <a:pt x="245948" y="123761"/>
                </a:lnTo>
                <a:lnTo>
                  <a:pt x="245948" y="120472"/>
                </a:lnTo>
                <a:lnTo>
                  <a:pt x="238506" y="120472"/>
                </a:lnTo>
                <a:lnTo>
                  <a:pt x="235724" y="119684"/>
                </a:lnTo>
                <a:lnTo>
                  <a:pt x="231127" y="117182"/>
                </a:lnTo>
                <a:lnTo>
                  <a:pt x="229819" y="115925"/>
                </a:lnTo>
                <a:lnTo>
                  <a:pt x="228422" y="112471"/>
                </a:lnTo>
                <a:lnTo>
                  <a:pt x="228015" y="108394"/>
                </a:lnTo>
                <a:lnTo>
                  <a:pt x="228015" y="65417"/>
                </a:lnTo>
                <a:lnTo>
                  <a:pt x="285940" y="65417"/>
                </a:lnTo>
                <a:lnTo>
                  <a:pt x="285940" y="109486"/>
                </a:lnTo>
                <a:lnTo>
                  <a:pt x="285178" y="114198"/>
                </a:lnTo>
                <a:lnTo>
                  <a:pt x="281317" y="118910"/>
                </a:lnTo>
                <a:lnTo>
                  <a:pt x="277596" y="120472"/>
                </a:lnTo>
                <a:lnTo>
                  <a:pt x="268109" y="120472"/>
                </a:lnTo>
                <a:lnTo>
                  <a:pt x="268109" y="123761"/>
                </a:lnTo>
                <a:lnTo>
                  <a:pt x="321424" y="123761"/>
                </a:lnTo>
                <a:lnTo>
                  <a:pt x="321424" y="120472"/>
                </a:lnTo>
                <a:lnTo>
                  <a:pt x="314071" y="120472"/>
                </a:lnTo>
                <a:lnTo>
                  <a:pt x="311251" y="119684"/>
                </a:lnTo>
                <a:lnTo>
                  <a:pt x="306654" y="117182"/>
                </a:lnTo>
                <a:lnTo>
                  <a:pt x="305396" y="115925"/>
                </a:lnTo>
                <a:lnTo>
                  <a:pt x="303987" y="112471"/>
                </a:lnTo>
                <a:lnTo>
                  <a:pt x="303580" y="108394"/>
                </a:lnTo>
                <a:lnTo>
                  <a:pt x="303580" y="18199"/>
                </a:lnTo>
                <a:lnTo>
                  <a:pt x="314071" y="5956"/>
                </a:lnTo>
                <a:lnTo>
                  <a:pt x="321424" y="5956"/>
                </a:lnTo>
                <a:lnTo>
                  <a:pt x="321424" y="2667"/>
                </a:lnTo>
                <a:close/>
              </a:path>
              <a:path w="786130" h="172084">
                <a:moveTo>
                  <a:pt x="386054" y="79692"/>
                </a:moveTo>
                <a:lnTo>
                  <a:pt x="352704" y="79692"/>
                </a:lnTo>
                <a:lnTo>
                  <a:pt x="334848" y="114820"/>
                </a:lnTo>
                <a:lnTo>
                  <a:pt x="343458" y="115138"/>
                </a:lnTo>
                <a:lnTo>
                  <a:pt x="350253" y="116243"/>
                </a:lnTo>
                <a:lnTo>
                  <a:pt x="361619" y="120789"/>
                </a:lnTo>
                <a:lnTo>
                  <a:pt x="366585" y="124396"/>
                </a:lnTo>
                <a:lnTo>
                  <a:pt x="373824" y="133959"/>
                </a:lnTo>
                <a:lnTo>
                  <a:pt x="375627" y="138988"/>
                </a:lnTo>
                <a:lnTo>
                  <a:pt x="375627" y="150126"/>
                </a:lnTo>
                <a:lnTo>
                  <a:pt x="373608" y="154825"/>
                </a:lnTo>
                <a:lnTo>
                  <a:pt x="365506" y="162826"/>
                </a:lnTo>
                <a:lnTo>
                  <a:pt x="360794" y="164706"/>
                </a:lnTo>
                <a:lnTo>
                  <a:pt x="351917" y="164706"/>
                </a:lnTo>
                <a:lnTo>
                  <a:pt x="348449" y="163614"/>
                </a:lnTo>
                <a:lnTo>
                  <a:pt x="345020" y="161264"/>
                </a:lnTo>
                <a:lnTo>
                  <a:pt x="339559" y="158127"/>
                </a:lnTo>
                <a:lnTo>
                  <a:pt x="335724" y="157962"/>
                </a:lnTo>
                <a:lnTo>
                  <a:pt x="334391" y="158432"/>
                </a:lnTo>
                <a:lnTo>
                  <a:pt x="332295" y="160324"/>
                </a:lnTo>
                <a:lnTo>
                  <a:pt x="331774" y="161417"/>
                </a:lnTo>
                <a:lnTo>
                  <a:pt x="331774" y="165023"/>
                </a:lnTo>
                <a:lnTo>
                  <a:pt x="333044" y="167068"/>
                </a:lnTo>
                <a:lnTo>
                  <a:pt x="338124" y="170675"/>
                </a:lnTo>
                <a:lnTo>
                  <a:pt x="342176" y="171615"/>
                </a:lnTo>
                <a:lnTo>
                  <a:pt x="353301" y="171615"/>
                </a:lnTo>
                <a:lnTo>
                  <a:pt x="383565" y="146672"/>
                </a:lnTo>
                <a:lnTo>
                  <a:pt x="384556" y="142278"/>
                </a:lnTo>
                <a:lnTo>
                  <a:pt x="384556" y="129413"/>
                </a:lnTo>
                <a:lnTo>
                  <a:pt x="355219" y="104851"/>
                </a:lnTo>
                <a:lnTo>
                  <a:pt x="346595" y="103060"/>
                </a:lnTo>
                <a:lnTo>
                  <a:pt x="352704" y="90982"/>
                </a:lnTo>
                <a:lnTo>
                  <a:pt x="380707" y="90982"/>
                </a:lnTo>
                <a:lnTo>
                  <a:pt x="386054" y="79692"/>
                </a:lnTo>
                <a:close/>
              </a:path>
              <a:path w="786130" h="172084">
                <a:moveTo>
                  <a:pt x="514680" y="95377"/>
                </a:moveTo>
                <a:lnTo>
                  <a:pt x="511822" y="93497"/>
                </a:lnTo>
                <a:lnTo>
                  <a:pt x="506387" y="100406"/>
                </a:lnTo>
                <a:lnTo>
                  <a:pt x="501180" y="106057"/>
                </a:lnTo>
                <a:lnTo>
                  <a:pt x="496189" y="110451"/>
                </a:lnTo>
                <a:lnTo>
                  <a:pt x="491426" y="113576"/>
                </a:lnTo>
                <a:lnTo>
                  <a:pt x="485228" y="117017"/>
                </a:lnTo>
                <a:lnTo>
                  <a:pt x="478091" y="118592"/>
                </a:lnTo>
                <a:lnTo>
                  <a:pt x="470014" y="118592"/>
                </a:lnTo>
                <a:lnTo>
                  <a:pt x="432435" y="101803"/>
                </a:lnTo>
                <a:lnTo>
                  <a:pt x="423405" y="65252"/>
                </a:lnTo>
                <a:lnTo>
                  <a:pt x="423760" y="55753"/>
                </a:lnTo>
                <a:lnTo>
                  <a:pt x="438226" y="16624"/>
                </a:lnTo>
                <a:lnTo>
                  <a:pt x="459066" y="6426"/>
                </a:lnTo>
                <a:lnTo>
                  <a:pt x="467347" y="6426"/>
                </a:lnTo>
                <a:lnTo>
                  <a:pt x="502069" y="25171"/>
                </a:lnTo>
                <a:lnTo>
                  <a:pt x="508990" y="41097"/>
                </a:lnTo>
                <a:lnTo>
                  <a:pt x="511822" y="41097"/>
                </a:lnTo>
                <a:lnTo>
                  <a:pt x="508990" y="0"/>
                </a:lnTo>
                <a:lnTo>
                  <a:pt x="505777" y="0"/>
                </a:lnTo>
                <a:lnTo>
                  <a:pt x="505091" y="2819"/>
                </a:lnTo>
                <a:lnTo>
                  <a:pt x="503974" y="5016"/>
                </a:lnTo>
                <a:lnTo>
                  <a:pt x="501142" y="7835"/>
                </a:lnTo>
                <a:lnTo>
                  <a:pt x="499694" y="8305"/>
                </a:lnTo>
                <a:lnTo>
                  <a:pt x="496951" y="8305"/>
                </a:lnTo>
                <a:lnTo>
                  <a:pt x="485940" y="3568"/>
                </a:lnTo>
                <a:lnTo>
                  <a:pt x="479298" y="1562"/>
                </a:lnTo>
                <a:lnTo>
                  <a:pt x="472605" y="381"/>
                </a:lnTo>
                <a:lnTo>
                  <a:pt x="465874" y="0"/>
                </a:lnTo>
                <a:lnTo>
                  <a:pt x="457352" y="495"/>
                </a:lnTo>
                <a:lnTo>
                  <a:pt x="420751" y="18313"/>
                </a:lnTo>
                <a:lnTo>
                  <a:pt x="402958" y="56222"/>
                </a:lnTo>
                <a:lnTo>
                  <a:pt x="402437" y="65100"/>
                </a:lnTo>
                <a:lnTo>
                  <a:pt x="403237" y="76009"/>
                </a:lnTo>
                <a:lnTo>
                  <a:pt x="424497" y="113931"/>
                </a:lnTo>
                <a:lnTo>
                  <a:pt x="463118" y="126428"/>
                </a:lnTo>
                <a:lnTo>
                  <a:pt x="471424" y="125971"/>
                </a:lnTo>
                <a:lnTo>
                  <a:pt x="509803" y="102870"/>
                </a:lnTo>
                <a:lnTo>
                  <a:pt x="514680" y="95377"/>
                </a:lnTo>
                <a:close/>
              </a:path>
              <a:path w="786130" h="172084">
                <a:moveTo>
                  <a:pt x="653249" y="2667"/>
                </a:moveTo>
                <a:lnTo>
                  <a:pt x="599935" y="2667"/>
                </a:lnTo>
                <a:lnTo>
                  <a:pt x="599935" y="5956"/>
                </a:lnTo>
                <a:lnTo>
                  <a:pt x="607301" y="5956"/>
                </a:lnTo>
                <a:lnTo>
                  <a:pt x="610095" y="6743"/>
                </a:lnTo>
                <a:lnTo>
                  <a:pt x="614692" y="9245"/>
                </a:lnTo>
                <a:lnTo>
                  <a:pt x="615962" y="10502"/>
                </a:lnTo>
                <a:lnTo>
                  <a:pt x="617372" y="13957"/>
                </a:lnTo>
                <a:lnTo>
                  <a:pt x="617778" y="18034"/>
                </a:lnTo>
                <a:lnTo>
                  <a:pt x="617778" y="58826"/>
                </a:lnTo>
                <a:lnTo>
                  <a:pt x="559854" y="58826"/>
                </a:lnTo>
                <a:lnTo>
                  <a:pt x="559854" y="18199"/>
                </a:lnTo>
                <a:lnTo>
                  <a:pt x="570331" y="5956"/>
                </a:lnTo>
                <a:lnTo>
                  <a:pt x="577786" y="5956"/>
                </a:lnTo>
                <a:lnTo>
                  <a:pt x="577786" y="2667"/>
                </a:lnTo>
                <a:lnTo>
                  <a:pt x="524370" y="2667"/>
                </a:lnTo>
                <a:lnTo>
                  <a:pt x="524370" y="5956"/>
                </a:lnTo>
                <a:lnTo>
                  <a:pt x="531723" y="5956"/>
                </a:lnTo>
                <a:lnTo>
                  <a:pt x="534543" y="6743"/>
                </a:lnTo>
                <a:lnTo>
                  <a:pt x="539140" y="9245"/>
                </a:lnTo>
                <a:lnTo>
                  <a:pt x="540397" y="10502"/>
                </a:lnTo>
                <a:lnTo>
                  <a:pt x="541807" y="13957"/>
                </a:lnTo>
                <a:lnTo>
                  <a:pt x="542201" y="18034"/>
                </a:lnTo>
                <a:lnTo>
                  <a:pt x="542201" y="109486"/>
                </a:lnTo>
                <a:lnTo>
                  <a:pt x="541464" y="114198"/>
                </a:lnTo>
                <a:lnTo>
                  <a:pt x="537667" y="118910"/>
                </a:lnTo>
                <a:lnTo>
                  <a:pt x="533933" y="120472"/>
                </a:lnTo>
                <a:lnTo>
                  <a:pt x="524370" y="120472"/>
                </a:lnTo>
                <a:lnTo>
                  <a:pt x="524370" y="123761"/>
                </a:lnTo>
                <a:lnTo>
                  <a:pt x="577786" y="123761"/>
                </a:lnTo>
                <a:lnTo>
                  <a:pt x="577786" y="120472"/>
                </a:lnTo>
                <a:lnTo>
                  <a:pt x="570331" y="120472"/>
                </a:lnTo>
                <a:lnTo>
                  <a:pt x="567563" y="119684"/>
                </a:lnTo>
                <a:lnTo>
                  <a:pt x="562965" y="117182"/>
                </a:lnTo>
                <a:lnTo>
                  <a:pt x="561657" y="115925"/>
                </a:lnTo>
                <a:lnTo>
                  <a:pt x="560260" y="112471"/>
                </a:lnTo>
                <a:lnTo>
                  <a:pt x="559854" y="108394"/>
                </a:lnTo>
                <a:lnTo>
                  <a:pt x="559854" y="65417"/>
                </a:lnTo>
                <a:lnTo>
                  <a:pt x="617778" y="65417"/>
                </a:lnTo>
                <a:lnTo>
                  <a:pt x="617778" y="109486"/>
                </a:lnTo>
                <a:lnTo>
                  <a:pt x="617016" y="114198"/>
                </a:lnTo>
                <a:lnTo>
                  <a:pt x="613156" y="118910"/>
                </a:lnTo>
                <a:lnTo>
                  <a:pt x="609434" y="120472"/>
                </a:lnTo>
                <a:lnTo>
                  <a:pt x="599935" y="120472"/>
                </a:lnTo>
                <a:lnTo>
                  <a:pt x="599935" y="123761"/>
                </a:lnTo>
                <a:lnTo>
                  <a:pt x="653249" y="123761"/>
                </a:lnTo>
                <a:lnTo>
                  <a:pt x="653249" y="120472"/>
                </a:lnTo>
                <a:lnTo>
                  <a:pt x="645909" y="120472"/>
                </a:lnTo>
                <a:lnTo>
                  <a:pt x="643089" y="119684"/>
                </a:lnTo>
                <a:lnTo>
                  <a:pt x="638492" y="117182"/>
                </a:lnTo>
                <a:lnTo>
                  <a:pt x="637235" y="115925"/>
                </a:lnTo>
                <a:lnTo>
                  <a:pt x="635825" y="112471"/>
                </a:lnTo>
                <a:lnTo>
                  <a:pt x="635419" y="108394"/>
                </a:lnTo>
                <a:lnTo>
                  <a:pt x="635419" y="18199"/>
                </a:lnTo>
                <a:lnTo>
                  <a:pt x="645909" y="5956"/>
                </a:lnTo>
                <a:lnTo>
                  <a:pt x="653249" y="5956"/>
                </a:lnTo>
                <a:lnTo>
                  <a:pt x="653249" y="2667"/>
                </a:lnTo>
                <a:close/>
              </a:path>
              <a:path w="786130" h="172084">
                <a:moveTo>
                  <a:pt x="785583" y="62433"/>
                </a:moveTo>
                <a:lnTo>
                  <a:pt x="767791" y="17881"/>
                </a:lnTo>
                <a:lnTo>
                  <a:pt x="764527" y="15151"/>
                </a:lnTo>
                <a:lnTo>
                  <a:pt x="764527" y="64935"/>
                </a:lnTo>
                <a:lnTo>
                  <a:pt x="763816" y="78320"/>
                </a:lnTo>
                <a:lnTo>
                  <a:pt x="746975" y="112687"/>
                </a:lnTo>
                <a:lnTo>
                  <a:pt x="724065" y="120154"/>
                </a:lnTo>
                <a:lnTo>
                  <a:pt x="716241" y="119392"/>
                </a:lnTo>
                <a:lnTo>
                  <a:pt x="687806" y="88671"/>
                </a:lnTo>
                <a:lnTo>
                  <a:pt x="684542" y="62433"/>
                </a:lnTo>
                <a:lnTo>
                  <a:pt x="685330" y="48844"/>
                </a:lnTo>
                <a:lnTo>
                  <a:pt x="702614" y="13246"/>
                </a:lnTo>
                <a:lnTo>
                  <a:pt x="723988" y="6426"/>
                </a:lnTo>
                <a:lnTo>
                  <a:pt x="732421" y="7188"/>
                </a:lnTo>
                <a:lnTo>
                  <a:pt x="761377" y="37807"/>
                </a:lnTo>
                <a:lnTo>
                  <a:pt x="764527" y="64935"/>
                </a:lnTo>
                <a:lnTo>
                  <a:pt x="764527" y="15151"/>
                </a:lnTo>
                <a:lnTo>
                  <a:pt x="725728" y="0"/>
                </a:lnTo>
                <a:lnTo>
                  <a:pt x="713930" y="965"/>
                </a:lnTo>
                <a:lnTo>
                  <a:pt x="674865" y="25501"/>
                </a:lnTo>
                <a:lnTo>
                  <a:pt x="663486" y="62750"/>
                </a:lnTo>
                <a:lnTo>
                  <a:pt x="664540" y="75704"/>
                </a:lnTo>
                <a:lnTo>
                  <a:pt x="690270" y="116509"/>
                </a:lnTo>
                <a:lnTo>
                  <a:pt x="724255" y="126428"/>
                </a:lnTo>
                <a:lnTo>
                  <a:pt x="736511" y="125310"/>
                </a:lnTo>
                <a:lnTo>
                  <a:pt x="747826" y="121920"/>
                </a:lnTo>
                <a:lnTo>
                  <a:pt x="751052" y="120154"/>
                </a:lnTo>
                <a:lnTo>
                  <a:pt x="758215" y="116243"/>
                </a:lnTo>
                <a:lnTo>
                  <a:pt x="767651" y="108242"/>
                </a:lnTo>
                <a:lnTo>
                  <a:pt x="775487" y="98590"/>
                </a:lnTo>
                <a:lnTo>
                  <a:pt x="781100" y="87744"/>
                </a:lnTo>
                <a:lnTo>
                  <a:pt x="784453" y="75704"/>
                </a:lnTo>
                <a:lnTo>
                  <a:pt x="785583" y="62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0903" y="1248901"/>
            <a:ext cx="99111" cy="96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4350" y="1233998"/>
            <a:ext cx="1303083" cy="171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2002" y="975161"/>
            <a:ext cx="940904" cy="171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961" y="1268509"/>
            <a:ext cx="1255794" cy="280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9362" y="1257541"/>
            <a:ext cx="1553210" cy="172085"/>
          </a:xfrm>
          <a:custGeom>
            <a:avLst/>
            <a:gdLst/>
            <a:ahLst/>
            <a:cxnLst/>
            <a:rect l="l" t="t" r="r" b="b"/>
            <a:pathLst>
              <a:path w="1553209" h="172084">
                <a:moveTo>
                  <a:pt x="112179" y="95377"/>
                </a:moveTo>
                <a:lnTo>
                  <a:pt x="109359" y="93484"/>
                </a:lnTo>
                <a:lnTo>
                  <a:pt x="103924" y="100393"/>
                </a:lnTo>
                <a:lnTo>
                  <a:pt x="98691" y="106057"/>
                </a:lnTo>
                <a:lnTo>
                  <a:pt x="93687" y="110451"/>
                </a:lnTo>
                <a:lnTo>
                  <a:pt x="88963" y="113563"/>
                </a:lnTo>
                <a:lnTo>
                  <a:pt x="82677" y="117017"/>
                </a:lnTo>
                <a:lnTo>
                  <a:pt x="75628" y="118592"/>
                </a:lnTo>
                <a:lnTo>
                  <a:pt x="67462" y="118592"/>
                </a:lnTo>
                <a:lnTo>
                  <a:pt x="29972" y="101803"/>
                </a:lnTo>
                <a:lnTo>
                  <a:pt x="20866" y="65252"/>
                </a:lnTo>
                <a:lnTo>
                  <a:pt x="21221" y="55753"/>
                </a:lnTo>
                <a:lnTo>
                  <a:pt x="35775" y="16624"/>
                </a:lnTo>
                <a:lnTo>
                  <a:pt x="56642" y="6426"/>
                </a:lnTo>
                <a:lnTo>
                  <a:pt x="64795" y="6426"/>
                </a:lnTo>
                <a:lnTo>
                  <a:pt x="99606" y="25171"/>
                </a:lnTo>
                <a:lnTo>
                  <a:pt x="106527" y="41097"/>
                </a:lnTo>
                <a:lnTo>
                  <a:pt x="109359" y="41097"/>
                </a:lnTo>
                <a:lnTo>
                  <a:pt x="106527" y="0"/>
                </a:lnTo>
                <a:lnTo>
                  <a:pt x="103238" y="0"/>
                </a:lnTo>
                <a:lnTo>
                  <a:pt x="102603" y="2819"/>
                </a:lnTo>
                <a:lnTo>
                  <a:pt x="101511" y="5016"/>
                </a:lnTo>
                <a:lnTo>
                  <a:pt x="98691" y="7835"/>
                </a:lnTo>
                <a:lnTo>
                  <a:pt x="97269" y="8305"/>
                </a:lnTo>
                <a:lnTo>
                  <a:pt x="94449" y="8305"/>
                </a:lnTo>
                <a:lnTo>
                  <a:pt x="92570" y="7683"/>
                </a:lnTo>
                <a:lnTo>
                  <a:pt x="83439" y="3568"/>
                </a:lnTo>
                <a:lnTo>
                  <a:pt x="76784" y="1562"/>
                </a:lnTo>
                <a:lnTo>
                  <a:pt x="70091" y="381"/>
                </a:lnTo>
                <a:lnTo>
                  <a:pt x="63385" y="0"/>
                </a:lnTo>
                <a:lnTo>
                  <a:pt x="54851" y="495"/>
                </a:lnTo>
                <a:lnTo>
                  <a:pt x="18199" y="18313"/>
                </a:lnTo>
                <a:lnTo>
                  <a:pt x="508" y="56210"/>
                </a:lnTo>
                <a:lnTo>
                  <a:pt x="0" y="65100"/>
                </a:lnTo>
                <a:lnTo>
                  <a:pt x="787" y="76009"/>
                </a:lnTo>
                <a:lnTo>
                  <a:pt x="21996" y="113919"/>
                </a:lnTo>
                <a:lnTo>
                  <a:pt x="60566" y="126428"/>
                </a:lnTo>
                <a:lnTo>
                  <a:pt x="68859" y="125958"/>
                </a:lnTo>
                <a:lnTo>
                  <a:pt x="107289" y="102870"/>
                </a:lnTo>
                <a:lnTo>
                  <a:pt x="112179" y="95377"/>
                </a:lnTo>
                <a:close/>
              </a:path>
              <a:path w="1553209" h="172084">
                <a:moveTo>
                  <a:pt x="183565" y="131762"/>
                </a:moveTo>
                <a:lnTo>
                  <a:pt x="181216" y="125336"/>
                </a:lnTo>
                <a:lnTo>
                  <a:pt x="176504" y="120472"/>
                </a:lnTo>
                <a:lnTo>
                  <a:pt x="174891" y="118745"/>
                </a:lnTo>
                <a:lnTo>
                  <a:pt x="171805" y="115455"/>
                </a:lnTo>
                <a:lnTo>
                  <a:pt x="171323" y="115239"/>
                </a:lnTo>
                <a:lnTo>
                  <a:pt x="171323" y="139141"/>
                </a:lnTo>
                <a:lnTo>
                  <a:pt x="171323" y="153568"/>
                </a:lnTo>
                <a:lnTo>
                  <a:pt x="169760" y="158750"/>
                </a:lnTo>
                <a:lnTo>
                  <a:pt x="163487" y="165963"/>
                </a:lnTo>
                <a:lnTo>
                  <a:pt x="159880" y="167843"/>
                </a:lnTo>
                <a:lnTo>
                  <a:pt x="152654" y="167843"/>
                </a:lnTo>
                <a:lnTo>
                  <a:pt x="149682" y="166751"/>
                </a:lnTo>
                <a:lnTo>
                  <a:pt x="147485" y="164706"/>
                </a:lnTo>
                <a:lnTo>
                  <a:pt x="144183" y="161721"/>
                </a:lnTo>
                <a:lnTo>
                  <a:pt x="141833" y="157810"/>
                </a:lnTo>
                <a:lnTo>
                  <a:pt x="140106" y="152781"/>
                </a:lnTo>
                <a:lnTo>
                  <a:pt x="138531" y="147764"/>
                </a:lnTo>
                <a:lnTo>
                  <a:pt x="137820" y="143586"/>
                </a:lnTo>
                <a:lnTo>
                  <a:pt x="137820" y="134594"/>
                </a:lnTo>
                <a:lnTo>
                  <a:pt x="147789" y="119837"/>
                </a:lnTo>
                <a:lnTo>
                  <a:pt x="148615" y="119532"/>
                </a:lnTo>
                <a:lnTo>
                  <a:pt x="149834" y="119062"/>
                </a:lnTo>
                <a:lnTo>
                  <a:pt x="151714" y="118745"/>
                </a:lnTo>
                <a:lnTo>
                  <a:pt x="159092" y="118745"/>
                </a:lnTo>
                <a:lnTo>
                  <a:pt x="163487" y="121564"/>
                </a:lnTo>
                <a:lnTo>
                  <a:pt x="166624" y="127063"/>
                </a:lnTo>
                <a:lnTo>
                  <a:pt x="169760" y="132702"/>
                </a:lnTo>
                <a:lnTo>
                  <a:pt x="171323" y="139141"/>
                </a:lnTo>
                <a:lnTo>
                  <a:pt x="171323" y="115239"/>
                </a:lnTo>
                <a:lnTo>
                  <a:pt x="166306" y="112941"/>
                </a:lnTo>
                <a:lnTo>
                  <a:pt x="153289" y="112941"/>
                </a:lnTo>
                <a:lnTo>
                  <a:pt x="146697" y="115138"/>
                </a:lnTo>
                <a:lnTo>
                  <a:pt x="140106" y="119532"/>
                </a:lnTo>
                <a:lnTo>
                  <a:pt x="141833" y="113411"/>
                </a:lnTo>
                <a:lnTo>
                  <a:pt x="166941" y="83769"/>
                </a:lnTo>
                <a:lnTo>
                  <a:pt x="170700" y="82042"/>
                </a:lnTo>
                <a:lnTo>
                  <a:pt x="175564" y="80784"/>
                </a:lnTo>
                <a:lnTo>
                  <a:pt x="181686" y="80314"/>
                </a:lnTo>
                <a:lnTo>
                  <a:pt x="181686" y="77800"/>
                </a:lnTo>
                <a:lnTo>
                  <a:pt x="172745" y="77800"/>
                </a:lnTo>
                <a:lnTo>
                  <a:pt x="167563" y="78740"/>
                </a:lnTo>
                <a:lnTo>
                  <a:pt x="161759" y="80784"/>
                </a:lnTo>
                <a:lnTo>
                  <a:pt x="156108" y="82664"/>
                </a:lnTo>
                <a:lnTo>
                  <a:pt x="150152" y="86423"/>
                </a:lnTo>
                <a:lnTo>
                  <a:pt x="144030" y="92075"/>
                </a:lnTo>
                <a:lnTo>
                  <a:pt x="137756" y="97726"/>
                </a:lnTo>
                <a:lnTo>
                  <a:pt x="133045" y="104152"/>
                </a:lnTo>
                <a:lnTo>
                  <a:pt x="129755" y="111531"/>
                </a:lnTo>
                <a:lnTo>
                  <a:pt x="126301" y="118745"/>
                </a:lnTo>
                <a:lnTo>
                  <a:pt x="124726" y="126428"/>
                </a:lnTo>
                <a:lnTo>
                  <a:pt x="124790" y="135216"/>
                </a:lnTo>
                <a:lnTo>
                  <a:pt x="125552" y="143586"/>
                </a:lnTo>
                <a:lnTo>
                  <a:pt x="147637" y="171615"/>
                </a:lnTo>
                <a:lnTo>
                  <a:pt x="163322" y="171615"/>
                </a:lnTo>
                <a:lnTo>
                  <a:pt x="170853" y="167843"/>
                </a:lnTo>
                <a:lnTo>
                  <a:pt x="181216" y="154038"/>
                </a:lnTo>
                <a:lnTo>
                  <a:pt x="183565" y="147142"/>
                </a:lnTo>
                <a:lnTo>
                  <a:pt x="183565" y="131762"/>
                </a:lnTo>
                <a:close/>
              </a:path>
              <a:path w="1553209" h="172084">
                <a:moveTo>
                  <a:pt x="321322" y="2667"/>
                </a:moveTo>
                <a:lnTo>
                  <a:pt x="267982" y="2667"/>
                </a:lnTo>
                <a:lnTo>
                  <a:pt x="267982" y="5956"/>
                </a:lnTo>
                <a:lnTo>
                  <a:pt x="275348" y="5956"/>
                </a:lnTo>
                <a:lnTo>
                  <a:pt x="278180" y="6743"/>
                </a:lnTo>
                <a:lnTo>
                  <a:pt x="282727" y="9245"/>
                </a:lnTo>
                <a:lnTo>
                  <a:pt x="284137" y="10502"/>
                </a:lnTo>
                <a:lnTo>
                  <a:pt x="285546" y="13957"/>
                </a:lnTo>
                <a:lnTo>
                  <a:pt x="285864" y="18034"/>
                </a:lnTo>
                <a:lnTo>
                  <a:pt x="285864" y="58826"/>
                </a:lnTo>
                <a:lnTo>
                  <a:pt x="227965" y="58826"/>
                </a:lnTo>
                <a:lnTo>
                  <a:pt x="227965" y="18186"/>
                </a:lnTo>
                <a:lnTo>
                  <a:pt x="238480" y="5956"/>
                </a:lnTo>
                <a:lnTo>
                  <a:pt x="245859" y="5956"/>
                </a:lnTo>
                <a:lnTo>
                  <a:pt x="245859" y="2667"/>
                </a:lnTo>
                <a:lnTo>
                  <a:pt x="192506" y="2667"/>
                </a:lnTo>
                <a:lnTo>
                  <a:pt x="192506" y="5956"/>
                </a:lnTo>
                <a:lnTo>
                  <a:pt x="199885" y="5956"/>
                </a:lnTo>
                <a:lnTo>
                  <a:pt x="202704" y="6743"/>
                </a:lnTo>
                <a:lnTo>
                  <a:pt x="207264" y="9245"/>
                </a:lnTo>
                <a:lnTo>
                  <a:pt x="208508" y="10502"/>
                </a:lnTo>
                <a:lnTo>
                  <a:pt x="209931" y="13957"/>
                </a:lnTo>
                <a:lnTo>
                  <a:pt x="210235" y="18034"/>
                </a:lnTo>
                <a:lnTo>
                  <a:pt x="210235" y="109486"/>
                </a:lnTo>
                <a:lnTo>
                  <a:pt x="209613" y="114198"/>
                </a:lnTo>
                <a:lnTo>
                  <a:pt x="205841" y="118897"/>
                </a:lnTo>
                <a:lnTo>
                  <a:pt x="202082" y="120472"/>
                </a:lnTo>
                <a:lnTo>
                  <a:pt x="192506" y="120472"/>
                </a:lnTo>
                <a:lnTo>
                  <a:pt x="192506" y="123761"/>
                </a:lnTo>
                <a:lnTo>
                  <a:pt x="245859" y="123761"/>
                </a:lnTo>
                <a:lnTo>
                  <a:pt x="245859" y="120472"/>
                </a:lnTo>
                <a:lnTo>
                  <a:pt x="238480" y="120472"/>
                </a:lnTo>
                <a:lnTo>
                  <a:pt x="235661" y="119684"/>
                </a:lnTo>
                <a:lnTo>
                  <a:pt x="231101" y="117182"/>
                </a:lnTo>
                <a:lnTo>
                  <a:pt x="229692" y="115925"/>
                </a:lnTo>
                <a:lnTo>
                  <a:pt x="228282" y="112471"/>
                </a:lnTo>
                <a:lnTo>
                  <a:pt x="227965" y="108394"/>
                </a:lnTo>
                <a:lnTo>
                  <a:pt x="227965" y="65405"/>
                </a:lnTo>
                <a:lnTo>
                  <a:pt x="285864" y="65405"/>
                </a:lnTo>
                <a:lnTo>
                  <a:pt x="285864" y="109486"/>
                </a:lnTo>
                <a:lnTo>
                  <a:pt x="285076" y="114198"/>
                </a:lnTo>
                <a:lnTo>
                  <a:pt x="281317" y="118897"/>
                </a:lnTo>
                <a:lnTo>
                  <a:pt x="277545" y="120472"/>
                </a:lnTo>
                <a:lnTo>
                  <a:pt x="267982" y="120472"/>
                </a:lnTo>
                <a:lnTo>
                  <a:pt x="267982" y="123761"/>
                </a:lnTo>
                <a:lnTo>
                  <a:pt x="321322" y="123761"/>
                </a:lnTo>
                <a:lnTo>
                  <a:pt x="321322" y="120472"/>
                </a:lnTo>
                <a:lnTo>
                  <a:pt x="313944" y="120472"/>
                </a:lnTo>
                <a:lnTo>
                  <a:pt x="311124" y="119684"/>
                </a:lnTo>
                <a:lnTo>
                  <a:pt x="306578" y="117182"/>
                </a:lnTo>
                <a:lnTo>
                  <a:pt x="305320" y="115925"/>
                </a:lnTo>
                <a:lnTo>
                  <a:pt x="303911" y="112471"/>
                </a:lnTo>
                <a:lnTo>
                  <a:pt x="303593" y="108394"/>
                </a:lnTo>
                <a:lnTo>
                  <a:pt x="303593" y="18186"/>
                </a:lnTo>
                <a:lnTo>
                  <a:pt x="313944" y="5956"/>
                </a:lnTo>
                <a:lnTo>
                  <a:pt x="321322" y="5956"/>
                </a:lnTo>
                <a:lnTo>
                  <a:pt x="321322" y="2667"/>
                </a:lnTo>
                <a:close/>
              </a:path>
              <a:path w="1553209" h="172084">
                <a:moveTo>
                  <a:pt x="385965" y="79679"/>
                </a:moveTo>
                <a:lnTo>
                  <a:pt x="352704" y="79679"/>
                </a:lnTo>
                <a:lnTo>
                  <a:pt x="334810" y="114820"/>
                </a:lnTo>
                <a:lnTo>
                  <a:pt x="343446" y="115138"/>
                </a:lnTo>
                <a:lnTo>
                  <a:pt x="350189" y="116230"/>
                </a:lnTo>
                <a:lnTo>
                  <a:pt x="361492" y="120789"/>
                </a:lnTo>
                <a:lnTo>
                  <a:pt x="366509" y="124396"/>
                </a:lnTo>
                <a:lnTo>
                  <a:pt x="373722" y="133959"/>
                </a:lnTo>
                <a:lnTo>
                  <a:pt x="375602" y="138976"/>
                </a:lnTo>
                <a:lnTo>
                  <a:pt x="375602" y="150114"/>
                </a:lnTo>
                <a:lnTo>
                  <a:pt x="373570" y="154825"/>
                </a:lnTo>
                <a:lnTo>
                  <a:pt x="365404" y="162826"/>
                </a:lnTo>
                <a:lnTo>
                  <a:pt x="360705" y="164706"/>
                </a:lnTo>
                <a:lnTo>
                  <a:pt x="351917" y="164706"/>
                </a:lnTo>
                <a:lnTo>
                  <a:pt x="348310" y="163614"/>
                </a:lnTo>
                <a:lnTo>
                  <a:pt x="345008" y="161251"/>
                </a:lnTo>
                <a:lnTo>
                  <a:pt x="339521" y="158115"/>
                </a:lnTo>
                <a:lnTo>
                  <a:pt x="335597" y="157962"/>
                </a:lnTo>
                <a:lnTo>
                  <a:pt x="334340" y="158432"/>
                </a:lnTo>
                <a:lnTo>
                  <a:pt x="332308" y="160312"/>
                </a:lnTo>
                <a:lnTo>
                  <a:pt x="331673" y="161417"/>
                </a:lnTo>
                <a:lnTo>
                  <a:pt x="331673" y="165023"/>
                </a:lnTo>
                <a:lnTo>
                  <a:pt x="332930" y="167055"/>
                </a:lnTo>
                <a:lnTo>
                  <a:pt x="338112" y="170675"/>
                </a:lnTo>
                <a:lnTo>
                  <a:pt x="342188" y="171615"/>
                </a:lnTo>
                <a:lnTo>
                  <a:pt x="353174" y="171615"/>
                </a:lnTo>
                <a:lnTo>
                  <a:pt x="383451" y="146672"/>
                </a:lnTo>
                <a:lnTo>
                  <a:pt x="384556" y="142278"/>
                </a:lnTo>
                <a:lnTo>
                  <a:pt x="384556" y="129413"/>
                </a:lnTo>
                <a:lnTo>
                  <a:pt x="355168" y="104851"/>
                </a:lnTo>
                <a:lnTo>
                  <a:pt x="346583" y="103060"/>
                </a:lnTo>
                <a:lnTo>
                  <a:pt x="352704" y="90982"/>
                </a:lnTo>
                <a:lnTo>
                  <a:pt x="380631" y="90982"/>
                </a:lnTo>
                <a:lnTo>
                  <a:pt x="385965" y="79679"/>
                </a:lnTo>
                <a:close/>
              </a:path>
              <a:path w="1553209" h="172084">
                <a:moveTo>
                  <a:pt x="514616" y="95377"/>
                </a:moveTo>
                <a:lnTo>
                  <a:pt x="511797" y="93484"/>
                </a:lnTo>
                <a:lnTo>
                  <a:pt x="506361" y="100393"/>
                </a:lnTo>
                <a:lnTo>
                  <a:pt x="501129" y="106057"/>
                </a:lnTo>
                <a:lnTo>
                  <a:pt x="496125" y="110451"/>
                </a:lnTo>
                <a:lnTo>
                  <a:pt x="491401" y="113563"/>
                </a:lnTo>
                <a:lnTo>
                  <a:pt x="485127" y="117017"/>
                </a:lnTo>
                <a:lnTo>
                  <a:pt x="478066" y="118592"/>
                </a:lnTo>
                <a:lnTo>
                  <a:pt x="469900" y="118592"/>
                </a:lnTo>
                <a:lnTo>
                  <a:pt x="432409" y="101803"/>
                </a:lnTo>
                <a:lnTo>
                  <a:pt x="423303" y="65252"/>
                </a:lnTo>
                <a:lnTo>
                  <a:pt x="423659" y="55753"/>
                </a:lnTo>
                <a:lnTo>
                  <a:pt x="438213" y="16624"/>
                </a:lnTo>
                <a:lnTo>
                  <a:pt x="459079" y="6426"/>
                </a:lnTo>
                <a:lnTo>
                  <a:pt x="467233" y="6426"/>
                </a:lnTo>
                <a:lnTo>
                  <a:pt x="502043" y="25171"/>
                </a:lnTo>
                <a:lnTo>
                  <a:pt x="508965" y="41097"/>
                </a:lnTo>
                <a:lnTo>
                  <a:pt x="511797" y="41097"/>
                </a:lnTo>
                <a:lnTo>
                  <a:pt x="508965" y="0"/>
                </a:lnTo>
                <a:lnTo>
                  <a:pt x="505675" y="0"/>
                </a:lnTo>
                <a:lnTo>
                  <a:pt x="505040" y="2819"/>
                </a:lnTo>
                <a:lnTo>
                  <a:pt x="503948" y="5016"/>
                </a:lnTo>
                <a:lnTo>
                  <a:pt x="501129" y="7835"/>
                </a:lnTo>
                <a:lnTo>
                  <a:pt x="499706" y="8305"/>
                </a:lnTo>
                <a:lnTo>
                  <a:pt x="496887" y="8305"/>
                </a:lnTo>
                <a:lnTo>
                  <a:pt x="495007" y="7683"/>
                </a:lnTo>
                <a:lnTo>
                  <a:pt x="485876" y="3568"/>
                </a:lnTo>
                <a:lnTo>
                  <a:pt x="479221" y="1562"/>
                </a:lnTo>
                <a:lnTo>
                  <a:pt x="472528" y="381"/>
                </a:lnTo>
                <a:lnTo>
                  <a:pt x="465823" y="0"/>
                </a:lnTo>
                <a:lnTo>
                  <a:pt x="457288" y="495"/>
                </a:lnTo>
                <a:lnTo>
                  <a:pt x="420636" y="18313"/>
                </a:lnTo>
                <a:lnTo>
                  <a:pt x="402945" y="56210"/>
                </a:lnTo>
                <a:lnTo>
                  <a:pt x="402437" y="65100"/>
                </a:lnTo>
                <a:lnTo>
                  <a:pt x="403225" y="76009"/>
                </a:lnTo>
                <a:lnTo>
                  <a:pt x="424434" y="113919"/>
                </a:lnTo>
                <a:lnTo>
                  <a:pt x="463003" y="126428"/>
                </a:lnTo>
                <a:lnTo>
                  <a:pt x="471297" y="125958"/>
                </a:lnTo>
                <a:lnTo>
                  <a:pt x="509727" y="102870"/>
                </a:lnTo>
                <a:lnTo>
                  <a:pt x="514616" y="95377"/>
                </a:lnTo>
                <a:close/>
              </a:path>
              <a:path w="1553209" h="172084">
                <a:moveTo>
                  <a:pt x="653161" y="2667"/>
                </a:moveTo>
                <a:lnTo>
                  <a:pt x="599808" y="2667"/>
                </a:lnTo>
                <a:lnTo>
                  <a:pt x="599808" y="5956"/>
                </a:lnTo>
                <a:lnTo>
                  <a:pt x="607187" y="5956"/>
                </a:lnTo>
                <a:lnTo>
                  <a:pt x="610006" y="6743"/>
                </a:lnTo>
                <a:lnTo>
                  <a:pt x="614565" y="9245"/>
                </a:lnTo>
                <a:lnTo>
                  <a:pt x="615975" y="10502"/>
                </a:lnTo>
                <a:lnTo>
                  <a:pt x="617385" y="13957"/>
                </a:lnTo>
                <a:lnTo>
                  <a:pt x="617702" y="18034"/>
                </a:lnTo>
                <a:lnTo>
                  <a:pt x="617702" y="58826"/>
                </a:lnTo>
                <a:lnTo>
                  <a:pt x="559803" y="58826"/>
                </a:lnTo>
                <a:lnTo>
                  <a:pt x="559803" y="18186"/>
                </a:lnTo>
                <a:lnTo>
                  <a:pt x="570318" y="5956"/>
                </a:lnTo>
                <a:lnTo>
                  <a:pt x="577684" y="5956"/>
                </a:lnTo>
                <a:lnTo>
                  <a:pt x="577684" y="2667"/>
                </a:lnTo>
                <a:lnTo>
                  <a:pt x="524344" y="2667"/>
                </a:lnTo>
                <a:lnTo>
                  <a:pt x="524344" y="5956"/>
                </a:lnTo>
                <a:lnTo>
                  <a:pt x="531723" y="5956"/>
                </a:lnTo>
                <a:lnTo>
                  <a:pt x="534543" y="6743"/>
                </a:lnTo>
                <a:lnTo>
                  <a:pt x="539089" y="9245"/>
                </a:lnTo>
                <a:lnTo>
                  <a:pt x="540346" y="10502"/>
                </a:lnTo>
                <a:lnTo>
                  <a:pt x="541756" y="13957"/>
                </a:lnTo>
                <a:lnTo>
                  <a:pt x="542074" y="18034"/>
                </a:lnTo>
                <a:lnTo>
                  <a:pt x="542074" y="109486"/>
                </a:lnTo>
                <a:lnTo>
                  <a:pt x="541451" y="114198"/>
                </a:lnTo>
                <a:lnTo>
                  <a:pt x="537679" y="118897"/>
                </a:lnTo>
                <a:lnTo>
                  <a:pt x="533920" y="120472"/>
                </a:lnTo>
                <a:lnTo>
                  <a:pt x="524344" y="120472"/>
                </a:lnTo>
                <a:lnTo>
                  <a:pt x="524344" y="123761"/>
                </a:lnTo>
                <a:lnTo>
                  <a:pt x="577684" y="123761"/>
                </a:lnTo>
                <a:lnTo>
                  <a:pt x="577684" y="120472"/>
                </a:lnTo>
                <a:lnTo>
                  <a:pt x="570318" y="120472"/>
                </a:lnTo>
                <a:lnTo>
                  <a:pt x="567486" y="119684"/>
                </a:lnTo>
                <a:lnTo>
                  <a:pt x="562940" y="117182"/>
                </a:lnTo>
                <a:lnTo>
                  <a:pt x="561530" y="115925"/>
                </a:lnTo>
                <a:lnTo>
                  <a:pt x="560120" y="112471"/>
                </a:lnTo>
                <a:lnTo>
                  <a:pt x="559803" y="108394"/>
                </a:lnTo>
                <a:lnTo>
                  <a:pt x="559803" y="65405"/>
                </a:lnTo>
                <a:lnTo>
                  <a:pt x="617702" y="65405"/>
                </a:lnTo>
                <a:lnTo>
                  <a:pt x="617702" y="109486"/>
                </a:lnTo>
                <a:lnTo>
                  <a:pt x="616915" y="114198"/>
                </a:lnTo>
                <a:lnTo>
                  <a:pt x="613143" y="118897"/>
                </a:lnTo>
                <a:lnTo>
                  <a:pt x="609384" y="120472"/>
                </a:lnTo>
                <a:lnTo>
                  <a:pt x="599808" y="120472"/>
                </a:lnTo>
                <a:lnTo>
                  <a:pt x="599808" y="123761"/>
                </a:lnTo>
                <a:lnTo>
                  <a:pt x="653161" y="123761"/>
                </a:lnTo>
                <a:lnTo>
                  <a:pt x="653161" y="120472"/>
                </a:lnTo>
                <a:lnTo>
                  <a:pt x="645782" y="120472"/>
                </a:lnTo>
                <a:lnTo>
                  <a:pt x="642962" y="119684"/>
                </a:lnTo>
                <a:lnTo>
                  <a:pt x="638403" y="117182"/>
                </a:lnTo>
                <a:lnTo>
                  <a:pt x="637159" y="115925"/>
                </a:lnTo>
                <a:lnTo>
                  <a:pt x="635736" y="112471"/>
                </a:lnTo>
                <a:lnTo>
                  <a:pt x="635431" y="108394"/>
                </a:lnTo>
                <a:lnTo>
                  <a:pt x="635431" y="18186"/>
                </a:lnTo>
                <a:lnTo>
                  <a:pt x="645782" y="5956"/>
                </a:lnTo>
                <a:lnTo>
                  <a:pt x="653161" y="5956"/>
                </a:lnTo>
                <a:lnTo>
                  <a:pt x="653161" y="2667"/>
                </a:lnTo>
                <a:close/>
              </a:path>
              <a:path w="1553209" h="172084">
                <a:moveTo>
                  <a:pt x="759371" y="74041"/>
                </a:moveTo>
                <a:lnTo>
                  <a:pt x="660222" y="74041"/>
                </a:lnTo>
                <a:lnTo>
                  <a:pt x="660222" y="81254"/>
                </a:lnTo>
                <a:lnTo>
                  <a:pt x="759371" y="81254"/>
                </a:lnTo>
                <a:lnTo>
                  <a:pt x="759371" y="74041"/>
                </a:lnTo>
                <a:close/>
              </a:path>
              <a:path w="1553209" h="172084">
                <a:moveTo>
                  <a:pt x="759371" y="44856"/>
                </a:moveTo>
                <a:lnTo>
                  <a:pt x="660222" y="44856"/>
                </a:lnTo>
                <a:lnTo>
                  <a:pt x="660222" y="52235"/>
                </a:lnTo>
                <a:lnTo>
                  <a:pt x="759371" y="52235"/>
                </a:lnTo>
                <a:lnTo>
                  <a:pt x="759371" y="44856"/>
                </a:lnTo>
                <a:close/>
              </a:path>
              <a:path w="1553209" h="172084">
                <a:moveTo>
                  <a:pt x="881748" y="95377"/>
                </a:moveTo>
                <a:lnTo>
                  <a:pt x="878928" y="93484"/>
                </a:lnTo>
                <a:lnTo>
                  <a:pt x="873493" y="100393"/>
                </a:lnTo>
                <a:lnTo>
                  <a:pt x="868260" y="106057"/>
                </a:lnTo>
                <a:lnTo>
                  <a:pt x="863269" y="110451"/>
                </a:lnTo>
                <a:lnTo>
                  <a:pt x="858532" y="113563"/>
                </a:lnTo>
                <a:lnTo>
                  <a:pt x="852258" y="117017"/>
                </a:lnTo>
                <a:lnTo>
                  <a:pt x="845197" y="118592"/>
                </a:lnTo>
                <a:lnTo>
                  <a:pt x="837044" y="118592"/>
                </a:lnTo>
                <a:lnTo>
                  <a:pt x="799541" y="101803"/>
                </a:lnTo>
                <a:lnTo>
                  <a:pt x="790435" y="65252"/>
                </a:lnTo>
                <a:lnTo>
                  <a:pt x="790790" y="55753"/>
                </a:lnTo>
                <a:lnTo>
                  <a:pt x="805345" y="16624"/>
                </a:lnTo>
                <a:lnTo>
                  <a:pt x="826211" y="6426"/>
                </a:lnTo>
                <a:lnTo>
                  <a:pt x="834377" y="6426"/>
                </a:lnTo>
                <a:lnTo>
                  <a:pt x="869188" y="25171"/>
                </a:lnTo>
                <a:lnTo>
                  <a:pt x="876109" y="41097"/>
                </a:lnTo>
                <a:lnTo>
                  <a:pt x="878928" y="41097"/>
                </a:lnTo>
                <a:lnTo>
                  <a:pt x="876109" y="0"/>
                </a:lnTo>
                <a:lnTo>
                  <a:pt x="872807" y="0"/>
                </a:lnTo>
                <a:lnTo>
                  <a:pt x="872185" y="2819"/>
                </a:lnTo>
                <a:lnTo>
                  <a:pt x="871080" y="5016"/>
                </a:lnTo>
                <a:lnTo>
                  <a:pt x="868260" y="7835"/>
                </a:lnTo>
                <a:lnTo>
                  <a:pt x="866851" y="8305"/>
                </a:lnTo>
                <a:lnTo>
                  <a:pt x="864019" y="8305"/>
                </a:lnTo>
                <a:lnTo>
                  <a:pt x="862139" y="7683"/>
                </a:lnTo>
                <a:lnTo>
                  <a:pt x="853020" y="3568"/>
                </a:lnTo>
                <a:lnTo>
                  <a:pt x="846353" y="1562"/>
                </a:lnTo>
                <a:lnTo>
                  <a:pt x="839660" y="381"/>
                </a:lnTo>
                <a:lnTo>
                  <a:pt x="832954" y="0"/>
                </a:lnTo>
                <a:lnTo>
                  <a:pt x="824433" y="495"/>
                </a:lnTo>
                <a:lnTo>
                  <a:pt x="787768" y="18313"/>
                </a:lnTo>
                <a:lnTo>
                  <a:pt x="770077" y="56210"/>
                </a:lnTo>
                <a:lnTo>
                  <a:pt x="769569" y="65100"/>
                </a:lnTo>
                <a:lnTo>
                  <a:pt x="770369" y="76009"/>
                </a:lnTo>
                <a:lnTo>
                  <a:pt x="791565" y="113919"/>
                </a:lnTo>
                <a:lnTo>
                  <a:pt x="830135" y="126428"/>
                </a:lnTo>
                <a:lnTo>
                  <a:pt x="838428" y="125958"/>
                </a:lnTo>
                <a:lnTo>
                  <a:pt x="876871" y="102870"/>
                </a:lnTo>
                <a:lnTo>
                  <a:pt x="881748" y="95377"/>
                </a:lnTo>
                <a:close/>
              </a:path>
              <a:path w="1553209" h="172084">
                <a:moveTo>
                  <a:pt x="1020292" y="2667"/>
                </a:moveTo>
                <a:lnTo>
                  <a:pt x="966952" y="2667"/>
                </a:lnTo>
                <a:lnTo>
                  <a:pt x="966952" y="5956"/>
                </a:lnTo>
                <a:lnTo>
                  <a:pt x="974318" y="5956"/>
                </a:lnTo>
                <a:lnTo>
                  <a:pt x="977150" y="6743"/>
                </a:lnTo>
                <a:lnTo>
                  <a:pt x="981697" y="9245"/>
                </a:lnTo>
                <a:lnTo>
                  <a:pt x="983107" y="10502"/>
                </a:lnTo>
                <a:lnTo>
                  <a:pt x="984516" y="13957"/>
                </a:lnTo>
                <a:lnTo>
                  <a:pt x="984834" y="18034"/>
                </a:lnTo>
                <a:lnTo>
                  <a:pt x="984834" y="58826"/>
                </a:lnTo>
                <a:lnTo>
                  <a:pt x="926934" y="58826"/>
                </a:lnTo>
                <a:lnTo>
                  <a:pt x="926934" y="18186"/>
                </a:lnTo>
                <a:lnTo>
                  <a:pt x="937450" y="5956"/>
                </a:lnTo>
                <a:lnTo>
                  <a:pt x="944829" y="5956"/>
                </a:lnTo>
                <a:lnTo>
                  <a:pt x="944829" y="2667"/>
                </a:lnTo>
                <a:lnTo>
                  <a:pt x="891476" y="2667"/>
                </a:lnTo>
                <a:lnTo>
                  <a:pt x="891476" y="5956"/>
                </a:lnTo>
                <a:lnTo>
                  <a:pt x="898855" y="5956"/>
                </a:lnTo>
                <a:lnTo>
                  <a:pt x="901674" y="6743"/>
                </a:lnTo>
                <a:lnTo>
                  <a:pt x="906233" y="9245"/>
                </a:lnTo>
                <a:lnTo>
                  <a:pt x="907491" y="10502"/>
                </a:lnTo>
                <a:lnTo>
                  <a:pt x="908900" y="13957"/>
                </a:lnTo>
                <a:lnTo>
                  <a:pt x="909205" y="18034"/>
                </a:lnTo>
                <a:lnTo>
                  <a:pt x="909205" y="109486"/>
                </a:lnTo>
                <a:lnTo>
                  <a:pt x="908583" y="114198"/>
                </a:lnTo>
                <a:lnTo>
                  <a:pt x="904811" y="118897"/>
                </a:lnTo>
                <a:lnTo>
                  <a:pt x="901052" y="120472"/>
                </a:lnTo>
                <a:lnTo>
                  <a:pt x="891476" y="120472"/>
                </a:lnTo>
                <a:lnTo>
                  <a:pt x="891476" y="123761"/>
                </a:lnTo>
                <a:lnTo>
                  <a:pt x="944829" y="123761"/>
                </a:lnTo>
                <a:lnTo>
                  <a:pt x="944829" y="120472"/>
                </a:lnTo>
                <a:lnTo>
                  <a:pt x="937450" y="120472"/>
                </a:lnTo>
                <a:lnTo>
                  <a:pt x="934631" y="119684"/>
                </a:lnTo>
                <a:lnTo>
                  <a:pt x="930071" y="117182"/>
                </a:lnTo>
                <a:lnTo>
                  <a:pt x="928662" y="115925"/>
                </a:lnTo>
                <a:lnTo>
                  <a:pt x="927252" y="112471"/>
                </a:lnTo>
                <a:lnTo>
                  <a:pt x="926934" y="108394"/>
                </a:lnTo>
                <a:lnTo>
                  <a:pt x="926934" y="65405"/>
                </a:lnTo>
                <a:lnTo>
                  <a:pt x="984834" y="65405"/>
                </a:lnTo>
                <a:lnTo>
                  <a:pt x="984834" y="109486"/>
                </a:lnTo>
                <a:lnTo>
                  <a:pt x="984046" y="114198"/>
                </a:lnTo>
                <a:lnTo>
                  <a:pt x="980287" y="118897"/>
                </a:lnTo>
                <a:lnTo>
                  <a:pt x="976515" y="120472"/>
                </a:lnTo>
                <a:lnTo>
                  <a:pt x="966952" y="120472"/>
                </a:lnTo>
                <a:lnTo>
                  <a:pt x="966952" y="123761"/>
                </a:lnTo>
                <a:lnTo>
                  <a:pt x="1020292" y="123761"/>
                </a:lnTo>
                <a:lnTo>
                  <a:pt x="1020292" y="120472"/>
                </a:lnTo>
                <a:lnTo>
                  <a:pt x="1012913" y="120472"/>
                </a:lnTo>
                <a:lnTo>
                  <a:pt x="1010094" y="119684"/>
                </a:lnTo>
                <a:lnTo>
                  <a:pt x="1005547" y="117182"/>
                </a:lnTo>
                <a:lnTo>
                  <a:pt x="1004290" y="115925"/>
                </a:lnTo>
                <a:lnTo>
                  <a:pt x="1002880" y="112471"/>
                </a:lnTo>
                <a:lnTo>
                  <a:pt x="1002563" y="108394"/>
                </a:lnTo>
                <a:lnTo>
                  <a:pt x="1002563" y="18186"/>
                </a:lnTo>
                <a:lnTo>
                  <a:pt x="1012913" y="5956"/>
                </a:lnTo>
                <a:lnTo>
                  <a:pt x="1020292" y="5956"/>
                </a:lnTo>
                <a:lnTo>
                  <a:pt x="1020292" y="2667"/>
                </a:lnTo>
                <a:close/>
              </a:path>
              <a:path w="1553209" h="172084">
                <a:moveTo>
                  <a:pt x="1142987" y="95377"/>
                </a:moveTo>
                <a:lnTo>
                  <a:pt x="1140155" y="93484"/>
                </a:lnTo>
                <a:lnTo>
                  <a:pt x="1134719" y="100393"/>
                </a:lnTo>
                <a:lnTo>
                  <a:pt x="1129487" y="106057"/>
                </a:lnTo>
                <a:lnTo>
                  <a:pt x="1124496" y="110451"/>
                </a:lnTo>
                <a:lnTo>
                  <a:pt x="1119759" y="113563"/>
                </a:lnTo>
                <a:lnTo>
                  <a:pt x="1113485" y="117017"/>
                </a:lnTo>
                <a:lnTo>
                  <a:pt x="1106424" y="118592"/>
                </a:lnTo>
                <a:lnTo>
                  <a:pt x="1098270" y="118592"/>
                </a:lnTo>
                <a:lnTo>
                  <a:pt x="1060767" y="101803"/>
                </a:lnTo>
                <a:lnTo>
                  <a:pt x="1051674" y="65252"/>
                </a:lnTo>
                <a:lnTo>
                  <a:pt x="1052029" y="55753"/>
                </a:lnTo>
                <a:lnTo>
                  <a:pt x="1066571" y="16624"/>
                </a:lnTo>
                <a:lnTo>
                  <a:pt x="1087450" y="6426"/>
                </a:lnTo>
                <a:lnTo>
                  <a:pt x="1095603" y="6426"/>
                </a:lnTo>
                <a:lnTo>
                  <a:pt x="1130414" y="25171"/>
                </a:lnTo>
                <a:lnTo>
                  <a:pt x="1137335" y="41097"/>
                </a:lnTo>
                <a:lnTo>
                  <a:pt x="1140155" y="41097"/>
                </a:lnTo>
                <a:lnTo>
                  <a:pt x="1137335" y="0"/>
                </a:lnTo>
                <a:lnTo>
                  <a:pt x="1134046" y="0"/>
                </a:lnTo>
                <a:lnTo>
                  <a:pt x="1133411" y="2819"/>
                </a:lnTo>
                <a:lnTo>
                  <a:pt x="1132319" y="5016"/>
                </a:lnTo>
                <a:lnTo>
                  <a:pt x="1129487" y="7835"/>
                </a:lnTo>
                <a:lnTo>
                  <a:pt x="1128077" y="8305"/>
                </a:lnTo>
                <a:lnTo>
                  <a:pt x="1125258" y="8305"/>
                </a:lnTo>
                <a:lnTo>
                  <a:pt x="1123378" y="7683"/>
                </a:lnTo>
                <a:lnTo>
                  <a:pt x="1114247" y="3568"/>
                </a:lnTo>
                <a:lnTo>
                  <a:pt x="1107579" y="1562"/>
                </a:lnTo>
                <a:lnTo>
                  <a:pt x="1100899" y="381"/>
                </a:lnTo>
                <a:lnTo>
                  <a:pt x="1094193" y="0"/>
                </a:lnTo>
                <a:lnTo>
                  <a:pt x="1085659" y="495"/>
                </a:lnTo>
                <a:lnTo>
                  <a:pt x="1049007" y="18313"/>
                </a:lnTo>
                <a:lnTo>
                  <a:pt x="1031316" y="56210"/>
                </a:lnTo>
                <a:lnTo>
                  <a:pt x="1030808" y="65100"/>
                </a:lnTo>
                <a:lnTo>
                  <a:pt x="1031595" y="76009"/>
                </a:lnTo>
                <a:lnTo>
                  <a:pt x="1052804" y="113919"/>
                </a:lnTo>
                <a:lnTo>
                  <a:pt x="1091361" y="126428"/>
                </a:lnTo>
                <a:lnTo>
                  <a:pt x="1099667" y="125958"/>
                </a:lnTo>
                <a:lnTo>
                  <a:pt x="1138097" y="102870"/>
                </a:lnTo>
                <a:lnTo>
                  <a:pt x="1142987" y="95377"/>
                </a:lnTo>
                <a:close/>
              </a:path>
              <a:path w="1553209" h="172084">
                <a:moveTo>
                  <a:pt x="1278229" y="62433"/>
                </a:moveTo>
                <a:lnTo>
                  <a:pt x="1260348" y="17881"/>
                </a:lnTo>
                <a:lnTo>
                  <a:pt x="1257046" y="15100"/>
                </a:lnTo>
                <a:lnTo>
                  <a:pt x="1257046" y="64935"/>
                </a:lnTo>
                <a:lnTo>
                  <a:pt x="1256334" y="78320"/>
                </a:lnTo>
                <a:lnTo>
                  <a:pt x="1239545" y="112674"/>
                </a:lnTo>
                <a:lnTo>
                  <a:pt x="1216723" y="120154"/>
                </a:lnTo>
                <a:lnTo>
                  <a:pt x="1208874" y="119392"/>
                </a:lnTo>
                <a:lnTo>
                  <a:pt x="1180401" y="88671"/>
                </a:lnTo>
                <a:lnTo>
                  <a:pt x="1177188" y="62433"/>
                </a:lnTo>
                <a:lnTo>
                  <a:pt x="1177963" y="48831"/>
                </a:lnTo>
                <a:lnTo>
                  <a:pt x="1195209" y="13246"/>
                </a:lnTo>
                <a:lnTo>
                  <a:pt x="1216571" y="6426"/>
                </a:lnTo>
                <a:lnTo>
                  <a:pt x="1225016" y="7188"/>
                </a:lnTo>
                <a:lnTo>
                  <a:pt x="1253947" y="37795"/>
                </a:lnTo>
                <a:lnTo>
                  <a:pt x="1257046" y="64935"/>
                </a:lnTo>
                <a:lnTo>
                  <a:pt x="1257046" y="15100"/>
                </a:lnTo>
                <a:lnTo>
                  <a:pt x="1218298" y="0"/>
                </a:lnTo>
                <a:lnTo>
                  <a:pt x="1206500" y="965"/>
                </a:lnTo>
                <a:lnTo>
                  <a:pt x="1167396" y="25501"/>
                </a:lnTo>
                <a:lnTo>
                  <a:pt x="1156004" y="62738"/>
                </a:lnTo>
                <a:lnTo>
                  <a:pt x="1157084" y="75692"/>
                </a:lnTo>
                <a:lnTo>
                  <a:pt x="1182814" y="116509"/>
                </a:lnTo>
                <a:lnTo>
                  <a:pt x="1216888" y="126428"/>
                </a:lnTo>
                <a:lnTo>
                  <a:pt x="1229118" y="125310"/>
                </a:lnTo>
                <a:lnTo>
                  <a:pt x="1240421" y="121920"/>
                </a:lnTo>
                <a:lnTo>
                  <a:pt x="1243634" y="120154"/>
                </a:lnTo>
                <a:lnTo>
                  <a:pt x="1250772" y="116243"/>
                </a:lnTo>
                <a:lnTo>
                  <a:pt x="1260182" y="108229"/>
                </a:lnTo>
                <a:lnTo>
                  <a:pt x="1268031" y="98590"/>
                </a:lnTo>
                <a:lnTo>
                  <a:pt x="1273683" y="87744"/>
                </a:lnTo>
                <a:lnTo>
                  <a:pt x="1277086" y="75692"/>
                </a:lnTo>
                <a:lnTo>
                  <a:pt x="1278229" y="62433"/>
                </a:lnTo>
                <a:close/>
              </a:path>
              <a:path w="1553209" h="172084">
                <a:moveTo>
                  <a:pt x="1413941" y="62433"/>
                </a:moveTo>
                <a:lnTo>
                  <a:pt x="1396060" y="17881"/>
                </a:lnTo>
                <a:lnTo>
                  <a:pt x="1392758" y="15100"/>
                </a:lnTo>
                <a:lnTo>
                  <a:pt x="1392758" y="64935"/>
                </a:lnTo>
                <a:lnTo>
                  <a:pt x="1392059" y="78320"/>
                </a:lnTo>
                <a:lnTo>
                  <a:pt x="1375257" y="112674"/>
                </a:lnTo>
                <a:lnTo>
                  <a:pt x="1352435" y="120154"/>
                </a:lnTo>
                <a:lnTo>
                  <a:pt x="1344587" y="119392"/>
                </a:lnTo>
                <a:lnTo>
                  <a:pt x="1316126" y="88671"/>
                </a:lnTo>
                <a:lnTo>
                  <a:pt x="1312900" y="62433"/>
                </a:lnTo>
                <a:lnTo>
                  <a:pt x="1313675" y="48831"/>
                </a:lnTo>
                <a:lnTo>
                  <a:pt x="1330921" y="13246"/>
                </a:lnTo>
                <a:lnTo>
                  <a:pt x="1352283" y="6426"/>
                </a:lnTo>
                <a:lnTo>
                  <a:pt x="1360728" y="7188"/>
                </a:lnTo>
                <a:lnTo>
                  <a:pt x="1389659" y="37795"/>
                </a:lnTo>
                <a:lnTo>
                  <a:pt x="1392758" y="64935"/>
                </a:lnTo>
                <a:lnTo>
                  <a:pt x="1392758" y="15100"/>
                </a:lnTo>
                <a:lnTo>
                  <a:pt x="1354010" y="0"/>
                </a:lnTo>
                <a:lnTo>
                  <a:pt x="1342212" y="965"/>
                </a:lnTo>
                <a:lnTo>
                  <a:pt x="1303108" y="25501"/>
                </a:lnTo>
                <a:lnTo>
                  <a:pt x="1291717" y="62738"/>
                </a:lnTo>
                <a:lnTo>
                  <a:pt x="1292796" y="75692"/>
                </a:lnTo>
                <a:lnTo>
                  <a:pt x="1318526" y="116509"/>
                </a:lnTo>
                <a:lnTo>
                  <a:pt x="1352600" y="126428"/>
                </a:lnTo>
                <a:lnTo>
                  <a:pt x="1364830" y="125310"/>
                </a:lnTo>
                <a:lnTo>
                  <a:pt x="1376133" y="121920"/>
                </a:lnTo>
                <a:lnTo>
                  <a:pt x="1379347" y="120154"/>
                </a:lnTo>
                <a:lnTo>
                  <a:pt x="1386484" y="116243"/>
                </a:lnTo>
                <a:lnTo>
                  <a:pt x="1395907" y="108229"/>
                </a:lnTo>
                <a:lnTo>
                  <a:pt x="1403756" y="98590"/>
                </a:lnTo>
                <a:lnTo>
                  <a:pt x="1409395" y="87744"/>
                </a:lnTo>
                <a:lnTo>
                  <a:pt x="1412798" y="75692"/>
                </a:lnTo>
                <a:lnTo>
                  <a:pt x="1413941" y="62433"/>
                </a:lnTo>
                <a:close/>
              </a:path>
              <a:path w="1553209" h="172084">
                <a:moveTo>
                  <a:pt x="1552956" y="2667"/>
                </a:moveTo>
                <a:lnTo>
                  <a:pt x="1499616" y="2667"/>
                </a:lnTo>
                <a:lnTo>
                  <a:pt x="1499616" y="5956"/>
                </a:lnTo>
                <a:lnTo>
                  <a:pt x="1506982" y="5956"/>
                </a:lnTo>
                <a:lnTo>
                  <a:pt x="1509814" y="6743"/>
                </a:lnTo>
                <a:lnTo>
                  <a:pt x="1514360" y="9245"/>
                </a:lnTo>
                <a:lnTo>
                  <a:pt x="1515770" y="10502"/>
                </a:lnTo>
                <a:lnTo>
                  <a:pt x="1517180" y="13957"/>
                </a:lnTo>
                <a:lnTo>
                  <a:pt x="1517497" y="18034"/>
                </a:lnTo>
                <a:lnTo>
                  <a:pt x="1517497" y="58826"/>
                </a:lnTo>
                <a:lnTo>
                  <a:pt x="1459598" y="58826"/>
                </a:lnTo>
                <a:lnTo>
                  <a:pt x="1459598" y="18186"/>
                </a:lnTo>
                <a:lnTo>
                  <a:pt x="1470113" y="5956"/>
                </a:lnTo>
                <a:lnTo>
                  <a:pt x="1477492" y="5956"/>
                </a:lnTo>
                <a:lnTo>
                  <a:pt x="1477492" y="2667"/>
                </a:lnTo>
                <a:lnTo>
                  <a:pt x="1424139" y="2667"/>
                </a:lnTo>
                <a:lnTo>
                  <a:pt x="1424139" y="5956"/>
                </a:lnTo>
                <a:lnTo>
                  <a:pt x="1431518" y="5956"/>
                </a:lnTo>
                <a:lnTo>
                  <a:pt x="1434338" y="6743"/>
                </a:lnTo>
                <a:lnTo>
                  <a:pt x="1438897" y="9245"/>
                </a:lnTo>
                <a:lnTo>
                  <a:pt x="1440141" y="10502"/>
                </a:lnTo>
                <a:lnTo>
                  <a:pt x="1441564" y="13957"/>
                </a:lnTo>
                <a:lnTo>
                  <a:pt x="1441869" y="18034"/>
                </a:lnTo>
                <a:lnTo>
                  <a:pt x="1441869" y="109486"/>
                </a:lnTo>
                <a:lnTo>
                  <a:pt x="1441246" y="114198"/>
                </a:lnTo>
                <a:lnTo>
                  <a:pt x="1437474" y="118897"/>
                </a:lnTo>
                <a:lnTo>
                  <a:pt x="1433715" y="120472"/>
                </a:lnTo>
                <a:lnTo>
                  <a:pt x="1424139" y="120472"/>
                </a:lnTo>
                <a:lnTo>
                  <a:pt x="1424139" y="123761"/>
                </a:lnTo>
                <a:lnTo>
                  <a:pt x="1477492" y="123761"/>
                </a:lnTo>
                <a:lnTo>
                  <a:pt x="1477492" y="120472"/>
                </a:lnTo>
                <a:lnTo>
                  <a:pt x="1470113" y="120472"/>
                </a:lnTo>
                <a:lnTo>
                  <a:pt x="1467294" y="119684"/>
                </a:lnTo>
                <a:lnTo>
                  <a:pt x="1462735" y="117182"/>
                </a:lnTo>
                <a:lnTo>
                  <a:pt x="1461325" y="115925"/>
                </a:lnTo>
                <a:lnTo>
                  <a:pt x="1459915" y="112471"/>
                </a:lnTo>
                <a:lnTo>
                  <a:pt x="1459598" y="108394"/>
                </a:lnTo>
                <a:lnTo>
                  <a:pt x="1459598" y="65405"/>
                </a:lnTo>
                <a:lnTo>
                  <a:pt x="1517497" y="65405"/>
                </a:lnTo>
                <a:lnTo>
                  <a:pt x="1517497" y="109486"/>
                </a:lnTo>
                <a:lnTo>
                  <a:pt x="1516710" y="114198"/>
                </a:lnTo>
                <a:lnTo>
                  <a:pt x="1512951" y="118897"/>
                </a:lnTo>
                <a:lnTo>
                  <a:pt x="1509179" y="120472"/>
                </a:lnTo>
                <a:lnTo>
                  <a:pt x="1499616" y="120472"/>
                </a:lnTo>
                <a:lnTo>
                  <a:pt x="1499616" y="123761"/>
                </a:lnTo>
                <a:lnTo>
                  <a:pt x="1552956" y="123761"/>
                </a:lnTo>
                <a:lnTo>
                  <a:pt x="1552956" y="120472"/>
                </a:lnTo>
                <a:lnTo>
                  <a:pt x="1545577" y="120472"/>
                </a:lnTo>
                <a:lnTo>
                  <a:pt x="1542757" y="119684"/>
                </a:lnTo>
                <a:lnTo>
                  <a:pt x="1538211" y="117182"/>
                </a:lnTo>
                <a:lnTo>
                  <a:pt x="1536954" y="115925"/>
                </a:lnTo>
                <a:lnTo>
                  <a:pt x="1535544" y="112471"/>
                </a:lnTo>
                <a:lnTo>
                  <a:pt x="1535226" y="108394"/>
                </a:lnTo>
                <a:lnTo>
                  <a:pt x="1535226" y="18186"/>
                </a:lnTo>
                <a:lnTo>
                  <a:pt x="1545577" y="5956"/>
                </a:lnTo>
                <a:lnTo>
                  <a:pt x="1552956" y="5956"/>
                </a:lnTo>
                <a:lnTo>
                  <a:pt x="1552956" y="2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3520" y="1272431"/>
            <a:ext cx="99158" cy="96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3406" y="1257528"/>
            <a:ext cx="331834" cy="170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1780" y="1701473"/>
            <a:ext cx="1082424" cy="129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5299" y="2242677"/>
            <a:ext cx="1703080" cy="129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6257" y="2834081"/>
            <a:ext cx="882476" cy="1716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5987" y="2692897"/>
            <a:ext cx="749742" cy="2594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9505" y="2819178"/>
            <a:ext cx="1706243" cy="1747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6423" y="3230968"/>
            <a:ext cx="622300" cy="129539"/>
          </a:xfrm>
          <a:custGeom>
            <a:avLst/>
            <a:gdLst/>
            <a:ahLst/>
            <a:cxnLst/>
            <a:rect l="l" t="t" r="r" b="b"/>
            <a:pathLst>
              <a:path w="622300" h="129539">
                <a:moveTo>
                  <a:pt x="112179" y="85813"/>
                </a:moveTo>
                <a:lnTo>
                  <a:pt x="90843" y="66484"/>
                </a:lnTo>
                <a:lnTo>
                  <a:pt x="90843" y="90512"/>
                </a:lnTo>
                <a:lnTo>
                  <a:pt x="90843" y="102438"/>
                </a:lnTo>
                <a:lnTo>
                  <a:pt x="56794" y="120484"/>
                </a:lnTo>
                <a:lnTo>
                  <a:pt x="49885" y="120484"/>
                </a:lnTo>
                <a:lnTo>
                  <a:pt x="42824" y="119697"/>
                </a:lnTo>
                <a:lnTo>
                  <a:pt x="35610" y="118122"/>
                </a:lnTo>
                <a:lnTo>
                  <a:pt x="35610" y="68554"/>
                </a:lnTo>
                <a:lnTo>
                  <a:pt x="37338" y="68237"/>
                </a:lnTo>
                <a:lnTo>
                  <a:pt x="39535" y="67932"/>
                </a:lnTo>
                <a:lnTo>
                  <a:pt x="42202" y="67932"/>
                </a:lnTo>
                <a:lnTo>
                  <a:pt x="44869" y="67767"/>
                </a:lnTo>
                <a:lnTo>
                  <a:pt x="60718" y="67767"/>
                </a:lnTo>
                <a:lnTo>
                  <a:pt x="68084" y="69024"/>
                </a:lnTo>
                <a:lnTo>
                  <a:pt x="90843" y="90512"/>
                </a:lnTo>
                <a:lnTo>
                  <a:pt x="90843" y="66484"/>
                </a:lnTo>
                <a:lnTo>
                  <a:pt x="83934" y="65100"/>
                </a:lnTo>
                <a:lnTo>
                  <a:pt x="91313" y="62750"/>
                </a:lnTo>
                <a:lnTo>
                  <a:pt x="93370" y="61493"/>
                </a:lnTo>
                <a:lnTo>
                  <a:pt x="96964" y="59296"/>
                </a:lnTo>
                <a:lnTo>
                  <a:pt x="100723" y="54432"/>
                </a:lnTo>
                <a:lnTo>
                  <a:pt x="104495" y="49733"/>
                </a:lnTo>
                <a:lnTo>
                  <a:pt x="106375" y="44234"/>
                </a:lnTo>
                <a:lnTo>
                  <a:pt x="106375" y="31064"/>
                </a:lnTo>
                <a:lnTo>
                  <a:pt x="104013" y="24790"/>
                </a:lnTo>
                <a:lnTo>
                  <a:pt x="99148" y="19291"/>
                </a:lnTo>
                <a:lnTo>
                  <a:pt x="94297" y="13957"/>
                </a:lnTo>
                <a:lnTo>
                  <a:pt x="90170" y="11772"/>
                </a:lnTo>
                <a:lnTo>
                  <a:pt x="87236" y="10198"/>
                </a:lnTo>
                <a:lnTo>
                  <a:pt x="87236" y="30429"/>
                </a:lnTo>
                <a:lnTo>
                  <a:pt x="87236" y="42037"/>
                </a:lnTo>
                <a:lnTo>
                  <a:pt x="85979" y="46278"/>
                </a:lnTo>
                <a:lnTo>
                  <a:pt x="83616" y="50038"/>
                </a:lnTo>
                <a:lnTo>
                  <a:pt x="81267" y="53962"/>
                </a:lnTo>
                <a:lnTo>
                  <a:pt x="77812" y="56794"/>
                </a:lnTo>
                <a:lnTo>
                  <a:pt x="68719" y="60553"/>
                </a:lnTo>
                <a:lnTo>
                  <a:pt x="61976" y="61493"/>
                </a:lnTo>
                <a:lnTo>
                  <a:pt x="46443" y="61493"/>
                </a:lnTo>
                <a:lnTo>
                  <a:pt x="43459" y="61175"/>
                </a:lnTo>
                <a:lnTo>
                  <a:pt x="40474" y="61023"/>
                </a:lnTo>
                <a:lnTo>
                  <a:pt x="37960" y="60706"/>
                </a:lnTo>
                <a:lnTo>
                  <a:pt x="35610" y="60236"/>
                </a:lnTo>
                <a:lnTo>
                  <a:pt x="35610" y="13804"/>
                </a:lnTo>
                <a:lnTo>
                  <a:pt x="40627" y="12547"/>
                </a:lnTo>
                <a:lnTo>
                  <a:pt x="46126" y="11772"/>
                </a:lnTo>
                <a:lnTo>
                  <a:pt x="52247" y="11772"/>
                </a:lnTo>
                <a:lnTo>
                  <a:pt x="87236" y="30429"/>
                </a:lnTo>
                <a:lnTo>
                  <a:pt x="87236" y="10198"/>
                </a:lnTo>
                <a:lnTo>
                  <a:pt x="78130" y="8001"/>
                </a:lnTo>
                <a:lnTo>
                  <a:pt x="72009" y="6591"/>
                </a:lnTo>
                <a:lnTo>
                  <a:pt x="64008" y="5803"/>
                </a:lnTo>
                <a:lnTo>
                  <a:pt x="0" y="5803"/>
                </a:lnTo>
                <a:lnTo>
                  <a:pt x="0" y="9105"/>
                </a:lnTo>
                <a:lnTo>
                  <a:pt x="9410" y="9105"/>
                </a:lnTo>
                <a:lnTo>
                  <a:pt x="13017" y="10515"/>
                </a:lnTo>
                <a:lnTo>
                  <a:pt x="15367" y="13017"/>
                </a:lnTo>
                <a:lnTo>
                  <a:pt x="17094" y="15062"/>
                </a:lnTo>
                <a:lnTo>
                  <a:pt x="17945" y="19291"/>
                </a:lnTo>
                <a:lnTo>
                  <a:pt x="18034" y="112166"/>
                </a:lnTo>
                <a:lnTo>
                  <a:pt x="17411" y="116713"/>
                </a:lnTo>
                <a:lnTo>
                  <a:pt x="16002" y="118757"/>
                </a:lnTo>
                <a:lnTo>
                  <a:pt x="13652" y="121894"/>
                </a:lnTo>
                <a:lnTo>
                  <a:pt x="9880" y="123621"/>
                </a:lnTo>
                <a:lnTo>
                  <a:pt x="0" y="123621"/>
                </a:lnTo>
                <a:lnTo>
                  <a:pt x="0" y="126911"/>
                </a:lnTo>
                <a:lnTo>
                  <a:pt x="58839" y="126911"/>
                </a:lnTo>
                <a:lnTo>
                  <a:pt x="68719" y="126669"/>
                </a:lnTo>
                <a:lnTo>
                  <a:pt x="110299" y="105575"/>
                </a:lnTo>
                <a:lnTo>
                  <a:pt x="112179" y="99771"/>
                </a:lnTo>
                <a:lnTo>
                  <a:pt x="112179" y="85813"/>
                </a:lnTo>
                <a:close/>
              </a:path>
              <a:path w="622300" h="129539">
                <a:moveTo>
                  <a:pt x="200672" y="75933"/>
                </a:moveTo>
                <a:lnTo>
                  <a:pt x="188823" y="48945"/>
                </a:lnTo>
                <a:lnTo>
                  <a:pt x="185445" y="45656"/>
                </a:lnTo>
                <a:lnTo>
                  <a:pt x="181368" y="44081"/>
                </a:lnTo>
                <a:lnTo>
                  <a:pt x="181368" y="70751"/>
                </a:lnTo>
                <a:lnTo>
                  <a:pt x="142455" y="70751"/>
                </a:lnTo>
                <a:lnTo>
                  <a:pt x="143090" y="63842"/>
                </a:lnTo>
                <a:lnTo>
                  <a:pt x="145440" y="58508"/>
                </a:lnTo>
                <a:lnTo>
                  <a:pt x="149517" y="54749"/>
                </a:lnTo>
                <a:lnTo>
                  <a:pt x="153441" y="50825"/>
                </a:lnTo>
                <a:lnTo>
                  <a:pt x="157988" y="48945"/>
                </a:lnTo>
                <a:lnTo>
                  <a:pt x="166458" y="48945"/>
                </a:lnTo>
                <a:lnTo>
                  <a:pt x="169595" y="49885"/>
                </a:lnTo>
                <a:lnTo>
                  <a:pt x="172580" y="51765"/>
                </a:lnTo>
                <a:lnTo>
                  <a:pt x="175717" y="53657"/>
                </a:lnTo>
                <a:lnTo>
                  <a:pt x="181368" y="70751"/>
                </a:lnTo>
                <a:lnTo>
                  <a:pt x="181368" y="44081"/>
                </a:lnTo>
                <a:lnTo>
                  <a:pt x="177761" y="42672"/>
                </a:lnTo>
                <a:lnTo>
                  <a:pt x="168351" y="42672"/>
                </a:lnTo>
                <a:lnTo>
                  <a:pt x="132156" y="68376"/>
                </a:lnTo>
                <a:lnTo>
                  <a:pt x="129438" y="87071"/>
                </a:lnTo>
                <a:lnTo>
                  <a:pt x="130111" y="96240"/>
                </a:lnTo>
                <a:lnTo>
                  <a:pt x="158889" y="128689"/>
                </a:lnTo>
                <a:lnTo>
                  <a:pt x="166154" y="129425"/>
                </a:lnTo>
                <a:lnTo>
                  <a:pt x="175564" y="129425"/>
                </a:lnTo>
                <a:lnTo>
                  <a:pt x="183248" y="125971"/>
                </a:lnTo>
                <a:lnTo>
                  <a:pt x="193598" y="114833"/>
                </a:lnTo>
                <a:lnTo>
                  <a:pt x="195643" y="112636"/>
                </a:lnTo>
                <a:lnTo>
                  <a:pt x="199415" y="105257"/>
                </a:lnTo>
                <a:lnTo>
                  <a:pt x="200672" y="97104"/>
                </a:lnTo>
                <a:lnTo>
                  <a:pt x="197840" y="95224"/>
                </a:lnTo>
                <a:lnTo>
                  <a:pt x="195021" y="102438"/>
                </a:lnTo>
                <a:lnTo>
                  <a:pt x="191566" y="107454"/>
                </a:lnTo>
                <a:lnTo>
                  <a:pt x="183413" y="113423"/>
                </a:lnTo>
                <a:lnTo>
                  <a:pt x="178701" y="114833"/>
                </a:lnTo>
                <a:lnTo>
                  <a:pt x="164896" y="114833"/>
                </a:lnTo>
                <a:lnTo>
                  <a:pt x="142455" y="75933"/>
                </a:lnTo>
                <a:lnTo>
                  <a:pt x="200672" y="75933"/>
                </a:lnTo>
                <a:close/>
              </a:path>
              <a:path w="622300" h="129539">
                <a:moveTo>
                  <a:pt x="298881" y="123621"/>
                </a:moveTo>
                <a:lnTo>
                  <a:pt x="294805" y="123621"/>
                </a:lnTo>
                <a:lnTo>
                  <a:pt x="292138" y="123304"/>
                </a:lnTo>
                <a:lnTo>
                  <a:pt x="289001" y="121577"/>
                </a:lnTo>
                <a:lnTo>
                  <a:pt x="287896" y="120484"/>
                </a:lnTo>
                <a:lnTo>
                  <a:pt x="286486" y="117030"/>
                </a:lnTo>
                <a:lnTo>
                  <a:pt x="286016" y="113576"/>
                </a:lnTo>
                <a:lnTo>
                  <a:pt x="286016" y="66040"/>
                </a:lnTo>
                <a:lnTo>
                  <a:pt x="285394" y="60706"/>
                </a:lnTo>
                <a:lnTo>
                  <a:pt x="282092" y="51930"/>
                </a:lnTo>
                <a:lnTo>
                  <a:pt x="279425" y="48323"/>
                </a:lnTo>
                <a:lnTo>
                  <a:pt x="272834" y="43764"/>
                </a:lnTo>
                <a:lnTo>
                  <a:pt x="268757" y="42672"/>
                </a:lnTo>
                <a:lnTo>
                  <a:pt x="264210" y="42672"/>
                </a:lnTo>
                <a:lnTo>
                  <a:pt x="257416" y="43764"/>
                </a:lnTo>
                <a:lnTo>
                  <a:pt x="250444" y="47028"/>
                </a:lnTo>
                <a:lnTo>
                  <a:pt x="243293" y="52463"/>
                </a:lnTo>
                <a:lnTo>
                  <a:pt x="235966" y="60083"/>
                </a:lnTo>
                <a:lnTo>
                  <a:pt x="235966" y="42672"/>
                </a:lnTo>
                <a:lnTo>
                  <a:pt x="232041" y="42672"/>
                </a:lnTo>
                <a:lnTo>
                  <a:pt x="206629" y="52705"/>
                </a:lnTo>
                <a:lnTo>
                  <a:pt x="208038" y="55841"/>
                </a:lnTo>
                <a:lnTo>
                  <a:pt x="212432" y="54597"/>
                </a:lnTo>
                <a:lnTo>
                  <a:pt x="215734" y="54597"/>
                </a:lnTo>
                <a:lnTo>
                  <a:pt x="220751" y="114363"/>
                </a:lnTo>
                <a:lnTo>
                  <a:pt x="220116" y="118440"/>
                </a:lnTo>
                <a:lnTo>
                  <a:pt x="217144" y="122669"/>
                </a:lnTo>
                <a:lnTo>
                  <a:pt x="214160" y="123621"/>
                </a:lnTo>
                <a:lnTo>
                  <a:pt x="208038" y="123621"/>
                </a:lnTo>
                <a:lnTo>
                  <a:pt x="208038" y="126911"/>
                </a:lnTo>
                <a:lnTo>
                  <a:pt x="249618" y="126911"/>
                </a:lnTo>
                <a:lnTo>
                  <a:pt x="249618" y="123621"/>
                </a:lnTo>
                <a:lnTo>
                  <a:pt x="245071" y="123621"/>
                </a:lnTo>
                <a:lnTo>
                  <a:pt x="242087" y="123304"/>
                </a:lnTo>
                <a:lnTo>
                  <a:pt x="239102" y="121577"/>
                </a:lnTo>
                <a:lnTo>
                  <a:pt x="237845" y="120319"/>
                </a:lnTo>
                <a:lnTo>
                  <a:pt x="236283" y="117335"/>
                </a:lnTo>
                <a:lnTo>
                  <a:pt x="235966" y="113893"/>
                </a:lnTo>
                <a:lnTo>
                  <a:pt x="235966" y="65265"/>
                </a:lnTo>
                <a:lnTo>
                  <a:pt x="243179" y="57569"/>
                </a:lnTo>
                <a:lnTo>
                  <a:pt x="250558" y="53657"/>
                </a:lnTo>
                <a:lnTo>
                  <a:pt x="262483" y="53657"/>
                </a:lnTo>
                <a:lnTo>
                  <a:pt x="265938" y="55372"/>
                </a:lnTo>
                <a:lnTo>
                  <a:pt x="269862" y="62128"/>
                </a:lnTo>
                <a:lnTo>
                  <a:pt x="270802" y="67462"/>
                </a:lnTo>
                <a:lnTo>
                  <a:pt x="270637" y="115925"/>
                </a:lnTo>
                <a:lnTo>
                  <a:pt x="269862" y="119062"/>
                </a:lnTo>
                <a:lnTo>
                  <a:pt x="268757" y="120789"/>
                </a:lnTo>
                <a:lnTo>
                  <a:pt x="265620" y="123151"/>
                </a:lnTo>
                <a:lnTo>
                  <a:pt x="262953" y="123621"/>
                </a:lnTo>
                <a:lnTo>
                  <a:pt x="257302" y="123621"/>
                </a:lnTo>
                <a:lnTo>
                  <a:pt x="257302" y="126911"/>
                </a:lnTo>
                <a:lnTo>
                  <a:pt x="298881" y="126911"/>
                </a:lnTo>
                <a:lnTo>
                  <a:pt x="298881" y="123621"/>
                </a:lnTo>
                <a:close/>
              </a:path>
              <a:path w="622300" h="129539">
                <a:moveTo>
                  <a:pt x="380314" y="45186"/>
                </a:moveTo>
                <a:lnTo>
                  <a:pt x="309549" y="45186"/>
                </a:lnTo>
                <a:lnTo>
                  <a:pt x="309079" y="67767"/>
                </a:lnTo>
                <a:lnTo>
                  <a:pt x="312686" y="67767"/>
                </a:lnTo>
                <a:lnTo>
                  <a:pt x="313004" y="63373"/>
                </a:lnTo>
                <a:lnTo>
                  <a:pt x="313944" y="59766"/>
                </a:lnTo>
                <a:lnTo>
                  <a:pt x="316776" y="54597"/>
                </a:lnTo>
                <a:lnTo>
                  <a:pt x="318338" y="53187"/>
                </a:lnTo>
                <a:lnTo>
                  <a:pt x="321945" y="51765"/>
                </a:lnTo>
                <a:lnTo>
                  <a:pt x="325869" y="51295"/>
                </a:lnTo>
                <a:lnTo>
                  <a:pt x="359448" y="51295"/>
                </a:lnTo>
                <a:lnTo>
                  <a:pt x="303428" y="123621"/>
                </a:lnTo>
                <a:lnTo>
                  <a:pt x="303428" y="126911"/>
                </a:lnTo>
                <a:lnTo>
                  <a:pt x="377799" y="126911"/>
                </a:lnTo>
                <a:lnTo>
                  <a:pt x="378739" y="101815"/>
                </a:lnTo>
                <a:lnTo>
                  <a:pt x="375602" y="101815"/>
                </a:lnTo>
                <a:lnTo>
                  <a:pt x="374980" y="107924"/>
                </a:lnTo>
                <a:lnTo>
                  <a:pt x="374192" y="112014"/>
                </a:lnTo>
                <a:lnTo>
                  <a:pt x="371678" y="116395"/>
                </a:lnTo>
                <a:lnTo>
                  <a:pt x="369963" y="118287"/>
                </a:lnTo>
                <a:lnTo>
                  <a:pt x="365252" y="120319"/>
                </a:lnTo>
                <a:lnTo>
                  <a:pt x="360857" y="120954"/>
                </a:lnTo>
                <a:lnTo>
                  <a:pt x="323824" y="120954"/>
                </a:lnTo>
                <a:lnTo>
                  <a:pt x="380314" y="48475"/>
                </a:lnTo>
                <a:lnTo>
                  <a:pt x="380314" y="45186"/>
                </a:lnTo>
                <a:close/>
              </a:path>
              <a:path w="622300" h="129539">
                <a:moveTo>
                  <a:pt x="470522" y="84404"/>
                </a:moveTo>
                <a:lnTo>
                  <a:pt x="453313" y="49961"/>
                </a:lnTo>
                <a:lnTo>
                  <a:pt x="453313" y="103327"/>
                </a:lnTo>
                <a:lnTo>
                  <a:pt x="451383" y="111061"/>
                </a:lnTo>
                <a:lnTo>
                  <a:pt x="447624" y="115925"/>
                </a:lnTo>
                <a:lnTo>
                  <a:pt x="443699" y="120637"/>
                </a:lnTo>
                <a:lnTo>
                  <a:pt x="438835" y="122986"/>
                </a:lnTo>
                <a:lnTo>
                  <a:pt x="424865" y="122986"/>
                </a:lnTo>
                <a:lnTo>
                  <a:pt x="406806" y="87871"/>
                </a:lnTo>
                <a:lnTo>
                  <a:pt x="406361" y="71843"/>
                </a:lnTo>
                <a:lnTo>
                  <a:pt x="407301" y="65887"/>
                </a:lnTo>
                <a:lnTo>
                  <a:pt x="411378" y="56476"/>
                </a:lnTo>
                <a:lnTo>
                  <a:pt x="414045" y="53174"/>
                </a:lnTo>
                <a:lnTo>
                  <a:pt x="420636" y="49415"/>
                </a:lnTo>
                <a:lnTo>
                  <a:pt x="423773" y="48475"/>
                </a:lnTo>
                <a:lnTo>
                  <a:pt x="433819" y="48475"/>
                </a:lnTo>
                <a:lnTo>
                  <a:pt x="453224" y="87871"/>
                </a:lnTo>
                <a:lnTo>
                  <a:pt x="453313" y="103327"/>
                </a:lnTo>
                <a:lnTo>
                  <a:pt x="453313" y="49961"/>
                </a:lnTo>
                <a:lnTo>
                  <a:pt x="450875" y="48475"/>
                </a:lnTo>
                <a:lnTo>
                  <a:pt x="447154" y="46202"/>
                </a:lnTo>
                <a:lnTo>
                  <a:pt x="438975" y="43548"/>
                </a:lnTo>
                <a:lnTo>
                  <a:pt x="429895" y="42672"/>
                </a:lnTo>
                <a:lnTo>
                  <a:pt x="422986" y="42672"/>
                </a:lnTo>
                <a:lnTo>
                  <a:pt x="391134" y="71843"/>
                </a:lnTo>
                <a:lnTo>
                  <a:pt x="389255" y="79222"/>
                </a:lnTo>
                <a:lnTo>
                  <a:pt x="389343" y="87871"/>
                </a:lnTo>
                <a:lnTo>
                  <a:pt x="411873" y="125691"/>
                </a:lnTo>
                <a:lnTo>
                  <a:pt x="428955" y="129425"/>
                </a:lnTo>
                <a:lnTo>
                  <a:pt x="436638" y="129425"/>
                </a:lnTo>
                <a:lnTo>
                  <a:pt x="468642" y="99148"/>
                </a:lnTo>
                <a:lnTo>
                  <a:pt x="470522" y="91770"/>
                </a:lnTo>
                <a:lnTo>
                  <a:pt x="470522" y="84404"/>
                </a:lnTo>
                <a:close/>
              </a:path>
              <a:path w="622300" h="129539">
                <a:moveTo>
                  <a:pt x="513511" y="6438"/>
                </a:moveTo>
                <a:lnTo>
                  <a:pt x="512737" y="4394"/>
                </a:lnTo>
                <a:lnTo>
                  <a:pt x="510844" y="2667"/>
                </a:lnTo>
                <a:lnTo>
                  <a:pt x="509130" y="787"/>
                </a:lnTo>
                <a:lnTo>
                  <a:pt x="506933" y="0"/>
                </a:lnTo>
                <a:lnTo>
                  <a:pt x="501599" y="0"/>
                </a:lnTo>
                <a:lnTo>
                  <a:pt x="499402" y="787"/>
                </a:lnTo>
                <a:lnTo>
                  <a:pt x="497674" y="2667"/>
                </a:lnTo>
                <a:lnTo>
                  <a:pt x="495782" y="4394"/>
                </a:lnTo>
                <a:lnTo>
                  <a:pt x="494842" y="6438"/>
                </a:lnTo>
                <a:lnTo>
                  <a:pt x="494842" y="11455"/>
                </a:lnTo>
                <a:lnTo>
                  <a:pt x="495782" y="13652"/>
                </a:lnTo>
                <a:lnTo>
                  <a:pt x="497674" y="15379"/>
                </a:lnTo>
                <a:lnTo>
                  <a:pt x="499554" y="17259"/>
                </a:lnTo>
                <a:lnTo>
                  <a:pt x="501751" y="18046"/>
                </a:lnTo>
                <a:lnTo>
                  <a:pt x="506933" y="18046"/>
                </a:lnTo>
                <a:lnTo>
                  <a:pt x="509130" y="17259"/>
                </a:lnTo>
                <a:lnTo>
                  <a:pt x="510844" y="15379"/>
                </a:lnTo>
                <a:lnTo>
                  <a:pt x="512737" y="13652"/>
                </a:lnTo>
                <a:lnTo>
                  <a:pt x="513511" y="11455"/>
                </a:lnTo>
                <a:lnTo>
                  <a:pt x="513511" y="6438"/>
                </a:lnTo>
                <a:close/>
              </a:path>
              <a:path w="622300" h="129539">
                <a:moveTo>
                  <a:pt x="524662" y="123621"/>
                </a:moveTo>
                <a:lnTo>
                  <a:pt x="520738" y="123621"/>
                </a:lnTo>
                <a:lnTo>
                  <a:pt x="518071" y="123304"/>
                </a:lnTo>
                <a:lnTo>
                  <a:pt x="516496" y="122364"/>
                </a:lnTo>
                <a:lnTo>
                  <a:pt x="514934" y="121577"/>
                </a:lnTo>
                <a:lnTo>
                  <a:pt x="513829" y="120319"/>
                </a:lnTo>
                <a:lnTo>
                  <a:pt x="512267" y="116865"/>
                </a:lnTo>
                <a:lnTo>
                  <a:pt x="511949" y="113576"/>
                </a:lnTo>
                <a:lnTo>
                  <a:pt x="511949" y="54597"/>
                </a:lnTo>
                <a:lnTo>
                  <a:pt x="511949" y="42672"/>
                </a:lnTo>
                <a:lnTo>
                  <a:pt x="507873" y="42672"/>
                </a:lnTo>
                <a:lnTo>
                  <a:pt x="482447" y="52705"/>
                </a:lnTo>
                <a:lnTo>
                  <a:pt x="483870" y="55841"/>
                </a:lnTo>
                <a:lnTo>
                  <a:pt x="486219" y="55067"/>
                </a:lnTo>
                <a:lnTo>
                  <a:pt x="488251" y="54597"/>
                </a:lnTo>
                <a:lnTo>
                  <a:pt x="491705" y="54597"/>
                </a:lnTo>
                <a:lnTo>
                  <a:pt x="492963" y="54902"/>
                </a:lnTo>
                <a:lnTo>
                  <a:pt x="493750" y="55689"/>
                </a:lnTo>
                <a:lnTo>
                  <a:pt x="494690" y="56476"/>
                </a:lnTo>
                <a:lnTo>
                  <a:pt x="495477" y="57734"/>
                </a:lnTo>
                <a:lnTo>
                  <a:pt x="495782" y="59613"/>
                </a:lnTo>
                <a:lnTo>
                  <a:pt x="496417" y="62280"/>
                </a:lnTo>
                <a:lnTo>
                  <a:pt x="496735" y="68084"/>
                </a:lnTo>
                <a:lnTo>
                  <a:pt x="496709" y="113576"/>
                </a:lnTo>
                <a:lnTo>
                  <a:pt x="496252" y="116865"/>
                </a:lnTo>
                <a:lnTo>
                  <a:pt x="487946" y="123621"/>
                </a:lnTo>
                <a:lnTo>
                  <a:pt x="483870" y="123621"/>
                </a:lnTo>
                <a:lnTo>
                  <a:pt x="483870" y="126911"/>
                </a:lnTo>
                <a:lnTo>
                  <a:pt x="524662" y="126911"/>
                </a:lnTo>
                <a:lnTo>
                  <a:pt x="524662" y="123621"/>
                </a:lnTo>
                <a:close/>
              </a:path>
              <a:path w="622300" h="129539">
                <a:moveTo>
                  <a:pt x="622084" y="123621"/>
                </a:moveTo>
                <a:lnTo>
                  <a:pt x="618007" y="123621"/>
                </a:lnTo>
                <a:lnTo>
                  <a:pt x="615340" y="123304"/>
                </a:lnTo>
                <a:lnTo>
                  <a:pt x="612203" y="121577"/>
                </a:lnTo>
                <a:lnTo>
                  <a:pt x="611111" y="120484"/>
                </a:lnTo>
                <a:lnTo>
                  <a:pt x="609688" y="117030"/>
                </a:lnTo>
                <a:lnTo>
                  <a:pt x="609219" y="113576"/>
                </a:lnTo>
                <a:lnTo>
                  <a:pt x="609219" y="66040"/>
                </a:lnTo>
                <a:lnTo>
                  <a:pt x="608596" y="60706"/>
                </a:lnTo>
                <a:lnTo>
                  <a:pt x="605307" y="51930"/>
                </a:lnTo>
                <a:lnTo>
                  <a:pt x="602640" y="48323"/>
                </a:lnTo>
                <a:lnTo>
                  <a:pt x="596049" y="43764"/>
                </a:lnTo>
                <a:lnTo>
                  <a:pt x="591959" y="42672"/>
                </a:lnTo>
                <a:lnTo>
                  <a:pt x="587413" y="42672"/>
                </a:lnTo>
                <a:lnTo>
                  <a:pt x="580618" y="43764"/>
                </a:lnTo>
                <a:lnTo>
                  <a:pt x="573646" y="47028"/>
                </a:lnTo>
                <a:lnTo>
                  <a:pt x="566496" y="52463"/>
                </a:lnTo>
                <a:lnTo>
                  <a:pt x="559168" y="60083"/>
                </a:lnTo>
                <a:lnTo>
                  <a:pt x="559168" y="42672"/>
                </a:lnTo>
                <a:lnTo>
                  <a:pt x="555256" y="42672"/>
                </a:lnTo>
                <a:lnTo>
                  <a:pt x="529831" y="52705"/>
                </a:lnTo>
                <a:lnTo>
                  <a:pt x="531241" y="55841"/>
                </a:lnTo>
                <a:lnTo>
                  <a:pt x="535635" y="54597"/>
                </a:lnTo>
                <a:lnTo>
                  <a:pt x="538937" y="54597"/>
                </a:lnTo>
                <a:lnTo>
                  <a:pt x="543953" y="114363"/>
                </a:lnTo>
                <a:lnTo>
                  <a:pt x="543331" y="118440"/>
                </a:lnTo>
                <a:lnTo>
                  <a:pt x="540346" y="122669"/>
                </a:lnTo>
                <a:lnTo>
                  <a:pt x="537362" y="123621"/>
                </a:lnTo>
                <a:lnTo>
                  <a:pt x="531241" y="123621"/>
                </a:lnTo>
                <a:lnTo>
                  <a:pt x="531241" y="126911"/>
                </a:lnTo>
                <a:lnTo>
                  <a:pt x="572820" y="126911"/>
                </a:lnTo>
                <a:lnTo>
                  <a:pt x="572820" y="123621"/>
                </a:lnTo>
                <a:lnTo>
                  <a:pt x="568274" y="123621"/>
                </a:lnTo>
                <a:lnTo>
                  <a:pt x="565289" y="123304"/>
                </a:lnTo>
                <a:lnTo>
                  <a:pt x="562317" y="121577"/>
                </a:lnTo>
                <a:lnTo>
                  <a:pt x="561060" y="120319"/>
                </a:lnTo>
                <a:lnTo>
                  <a:pt x="559485" y="117335"/>
                </a:lnTo>
                <a:lnTo>
                  <a:pt x="559168" y="113893"/>
                </a:lnTo>
                <a:lnTo>
                  <a:pt x="559168" y="65265"/>
                </a:lnTo>
                <a:lnTo>
                  <a:pt x="566394" y="57569"/>
                </a:lnTo>
                <a:lnTo>
                  <a:pt x="573760" y="53657"/>
                </a:lnTo>
                <a:lnTo>
                  <a:pt x="585685" y="53657"/>
                </a:lnTo>
                <a:lnTo>
                  <a:pt x="589140" y="55372"/>
                </a:lnTo>
                <a:lnTo>
                  <a:pt x="593064" y="62128"/>
                </a:lnTo>
                <a:lnTo>
                  <a:pt x="594004" y="67462"/>
                </a:lnTo>
                <a:lnTo>
                  <a:pt x="593852" y="115925"/>
                </a:lnTo>
                <a:lnTo>
                  <a:pt x="593064" y="119062"/>
                </a:lnTo>
                <a:lnTo>
                  <a:pt x="591959" y="120789"/>
                </a:lnTo>
                <a:lnTo>
                  <a:pt x="588822" y="123151"/>
                </a:lnTo>
                <a:lnTo>
                  <a:pt x="586155" y="123621"/>
                </a:lnTo>
                <a:lnTo>
                  <a:pt x="580517" y="123621"/>
                </a:lnTo>
                <a:lnTo>
                  <a:pt x="580517" y="126911"/>
                </a:lnTo>
                <a:lnTo>
                  <a:pt x="622084" y="126911"/>
                </a:lnTo>
                <a:lnTo>
                  <a:pt x="622084" y="123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105352" y="2716427"/>
            <a:ext cx="855980" cy="248285"/>
            <a:chOff x="5105352" y="2716427"/>
            <a:chExt cx="855980" cy="248285"/>
          </a:xfrm>
        </p:grpSpPr>
        <p:sp>
          <p:nvSpPr>
            <p:cNvPr id="18" name="object 18"/>
            <p:cNvSpPr/>
            <p:nvPr/>
          </p:nvSpPr>
          <p:spPr>
            <a:xfrm>
              <a:off x="5105349" y="2909696"/>
              <a:ext cx="711835" cy="15240"/>
            </a:xfrm>
            <a:custGeom>
              <a:avLst/>
              <a:gdLst/>
              <a:ahLst/>
              <a:cxnLst/>
              <a:rect l="l" t="t" r="r" b="b"/>
              <a:pathLst>
                <a:path w="711835" h="15239">
                  <a:moveTo>
                    <a:pt x="711835" y="0"/>
                  </a:moveTo>
                  <a:lnTo>
                    <a:pt x="0" y="0"/>
                  </a:lnTo>
                  <a:lnTo>
                    <a:pt x="0" y="15062"/>
                  </a:lnTo>
                  <a:lnTo>
                    <a:pt x="711835" y="15062"/>
                  </a:lnTo>
                  <a:lnTo>
                    <a:pt x="7118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89889" y="2868592"/>
              <a:ext cx="171173" cy="955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2587" y="2716427"/>
              <a:ext cx="122221" cy="1264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159536" y="2798785"/>
            <a:ext cx="1310865" cy="1716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252" y="3219199"/>
            <a:ext cx="483082" cy="1294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8833" y="3936883"/>
            <a:ext cx="2863953" cy="1662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0565" y="3936883"/>
            <a:ext cx="1548562" cy="1683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9017" y="4504766"/>
            <a:ext cx="715010" cy="172085"/>
          </a:xfrm>
          <a:custGeom>
            <a:avLst/>
            <a:gdLst/>
            <a:ahLst/>
            <a:cxnLst/>
            <a:rect l="l" t="t" r="r" b="b"/>
            <a:pathLst>
              <a:path w="715010" h="172085">
                <a:moveTo>
                  <a:pt x="112242" y="95377"/>
                </a:moveTo>
                <a:lnTo>
                  <a:pt x="109385" y="93497"/>
                </a:lnTo>
                <a:lnTo>
                  <a:pt x="103949" y="100406"/>
                </a:lnTo>
                <a:lnTo>
                  <a:pt x="98729" y="106057"/>
                </a:lnTo>
                <a:lnTo>
                  <a:pt x="93751" y="110451"/>
                </a:lnTo>
                <a:lnTo>
                  <a:pt x="88988" y="113576"/>
                </a:lnTo>
                <a:lnTo>
                  <a:pt x="82791" y="117017"/>
                </a:lnTo>
                <a:lnTo>
                  <a:pt x="75653" y="118592"/>
                </a:lnTo>
                <a:lnTo>
                  <a:pt x="67576" y="118592"/>
                </a:lnTo>
                <a:lnTo>
                  <a:pt x="29997" y="101803"/>
                </a:lnTo>
                <a:lnTo>
                  <a:pt x="20955" y="65252"/>
                </a:lnTo>
                <a:lnTo>
                  <a:pt x="21310" y="55753"/>
                </a:lnTo>
                <a:lnTo>
                  <a:pt x="35788" y="16624"/>
                </a:lnTo>
                <a:lnTo>
                  <a:pt x="56616" y="6426"/>
                </a:lnTo>
                <a:lnTo>
                  <a:pt x="64909" y="6426"/>
                </a:lnTo>
                <a:lnTo>
                  <a:pt x="99631" y="25171"/>
                </a:lnTo>
                <a:lnTo>
                  <a:pt x="106540" y="41097"/>
                </a:lnTo>
                <a:lnTo>
                  <a:pt x="109385" y="41097"/>
                </a:lnTo>
                <a:lnTo>
                  <a:pt x="106540" y="0"/>
                </a:lnTo>
                <a:lnTo>
                  <a:pt x="103327" y="0"/>
                </a:lnTo>
                <a:lnTo>
                  <a:pt x="102654" y="2819"/>
                </a:lnTo>
                <a:lnTo>
                  <a:pt x="101523" y="5016"/>
                </a:lnTo>
                <a:lnTo>
                  <a:pt x="98704" y="7835"/>
                </a:lnTo>
                <a:lnTo>
                  <a:pt x="97256" y="8305"/>
                </a:lnTo>
                <a:lnTo>
                  <a:pt x="94513" y="8305"/>
                </a:lnTo>
                <a:lnTo>
                  <a:pt x="83489" y="3568"/>
                </a:lnTo>
                <a:lnTo>
                  <a:pt x="76847" y="1562"/>
                </a:lnTo>
                <a:lnTo>
                  <a:pt x="70167" y="381"/>
                </a:lnTo>
                <a:lnTo>
                  <a:pt x="63423" y="0"/>
                </a:lnTo>
                <a:lnTo>
                  <a:pt x="54914" y="495"/>
                </a:lnTo>
                <a:lnTo>
                  <a:pt x="18300" y="18313"/>
                </a:lnTo>
                <a:lnTo>
                  <a:pt x="520" y="56222"/>
                </a:lnTo>
                <a:lnTo>
                  <a:pt x="0" y="65100"/>
                </a:lnTo>
                <a:lnTo>
                  <a:pt x="787" y="76009"/>
                </a:lnTo>
                <a:lnTo>
                  <a:pt x="22059" y="113931"/>
                </a:lnTo>
                <a:lnTo>
                  <a:pt x="60667" y="126428"/>
                </a:lnTo>
                <a:lnTo>
                  <a:pt x="68973" y="125971"/>
                </a:lnTo>
                <a:lnTo>
                  <a:pt x="107353" y="102870"/>
                </a:lnTo>
                <a:lnTo>
                  <a:pt x="112242" y="95377"/>
                </a:lnTo>
                <a:close/>
              </a:path>
              <a:path w="715010" h="172085">
                <a:moveTo>
                  <a:pt x="250812" y="2667"/>
                </a:moveTo>
                <a:lnTo>
                  <a:pt x="197497" y="2667"/>
                </a:lnTo>
                <a:lnTo>
                  <a:pt x="197497" y="5956"/>
                </a:lnTo>
                <a:lnTo>
                  <a:pt x="204851" y="5956"/>
                </a:lnTo>
                <a:lnTo>
                  <a:pt x="207645" y="6743"/>
                </a:lnTo>
                <a:lnTo>
                  <a:pt x="212242" y="9245"/>
                </a:lnTo>
                <a:lnTo>
                  <a:pt x="213512" y="10502"/>
                </a:lnTo>
                <a:lnTo>
                  <a:pt x="214922" y="13957"/>
                </a:lnTo>
                <a:lnTo>
                  <a:pt x="215341" y="18034"/>
                </a:lnTo>
                <a:lnTo>
                  <a:pt x="215341" y="58826"/>
                </a:lnTo>
                <a:lnTo>
                  <a:pt x="157403" y="58826"/>
                </a:lnTo>
                <a:lnTo>
                  <a:pt x="157403" y="18199"/>
                </a:lnTo>
                <a:lnTo>
                  <a:pt x="167894" y="5956"/>
                </a:lnTo>
                <a:lnTo>
                  <a:pt x="175336" y="5956"/>
                </a:lnTo>
                <a:lnTo>
                  <a:pt x="175336" y="2667"/>
                </a:lnTo>
                <a:lnTo>
                  <a:pt x="121920" y="2667"/>
                </a:lnTo>
                <a:lnTo>
                  <a:pt x="121920" y="5956"/>
                </a:lnTo>
                <a:lnTo>
                  <a:pt x="129273" y="5956"/>
                </a:lnTo>
                <a:lnTo>
                  <a:pt x="132105" y="6743"/>
                </a:lnTo>
                <a:lnTo>
                  <a:pt x="136702" y="9245"/>
                </a:lnTo>
                <a:lnTo>
                  <a:pt x="137960" y="10502"/>
                </a:lnTo>
                <a:lnTo>
                  <a:pt x="139369" y="13957"/>
                </a:lnTo>
                <a:lnTo>
                  <a:pt x="139763" y="18034"/>
                </a:lnTo>
                <a:lnTo>
                  <a:pt x="139763" y="109486"/>
                </a:lnTo>
                <a:lnTo>
                  <a:pt x="139026" y="114198"/>
                </a:lnTo>
                <a:lnTo>
                  <a:pt x="135229" y="118910"/>
                </a:lnTo>
                <a:lnTo>
                  <a:pt x="131495" y="120472"/>
                </a:lnTo>
                <a:lnTo>
                  <a:pt x="121920" y="120472"/>
                </a:lnTo>
                <a:lnTo>
                  <a:pt x="121920" y="123761"/>
                </a:lnTo>
                <a:lnTo>
                  <a:pt x="175336" y="123761"/>
                </a:lnTo>
                <a:lnTo>
                  <a:pt x="175336" y="120472"/>
                </a:lnTo>
                <a:lnTo>
                  <a:pt x="167894" y="120472"/>
                </a:lnTo>
                <a:lnTo>
                  <a:pt x="165112" y="119684"/>
                </a:lnTo>
                <a:lnTo>
                  <a:pt x="160515" y="117182"/>
                </a:lnTo>
                <a:lnTo>
                  <a:pt x="159219" y="115925"/>
                </a:lnTo>
                <a:lnTo>
                  <a:pt x="157822" y="112471"/>
                </a:lnTo>
                <a:lnTo>
                  <a:pt x="157403" y="108394"/>
                </a:lnTo>
                <a:lnTo>
                  <a:pt x="157403" y="65417"/>
                </a:lnTo>
                <a:lnTo>
                  <a:pt x="215341" y="65417"/>
                </a:lnTo>
                <a:lnTo>
                  <a:pt x="215341" y="109486"/>
                </a:lnTo>
                <a:lnTo>
                  <a:pt x="214566" y="114198"/>
                </a:lnTo>
                <a:lnTo>
                  <a:pt x="210705" y="118910"/>
                </a:lnTo>
                <a:lnTo>
                  <a:pt x="206984" y="120472"/>
                </a:lnTo>
                <a:lnTo>
                  <a:pt x="197497" y="120472"/>
                </a:lnTo>
                <a:lnTo>
                  <a:pt x="197497" y="123761"/>
                </a:lnTo>
                <a:lnTo>
                  <a:pt x="250812" y="123761"/>
                </a:lnTo>
                <a:lnTo>
                  <a:pt x="250812" y="120472"/>
                </a:lnTo>
                <a:lnTo>
                  <a:pt x="243471" y="120472"/>
                </a:lnTo>
                <a:lnTo>
                  <a:pt x="240639" y="119684"/>
                </a:lnTo>
                <a:lnTo>
                  <a:pt x="236042" y="117182"/>
                </a:lnTo>
                <a:lnTo>
                  <a:pt x="234784" y="115925"/>
                </a:lnTo>
                <a:lnTo>
                  <a:pt x="233375" y="112471"/>
                </a:lnTo>
                <a:lnTo>
                  <a:pt x="232968" y="108394"/>
                </a:lnTo>
                <a:lnTo>
                  <a:pt x="232968" y="18199"/>
                </a:lnTo>
                <a:lnTo>
                  <a:pt x="243471" y="5956"/>
                </a:lnTo>
                <a:lnTo>
                  <a:pt x="250812" y="5956"/>
                </a:lnTo>
                <a:lnTo>
                  <a:pt x="250812" y="2667"/>
                </a:lnTo>
                <a:close/>
              </a:path>
              <a:path w="715010" h="172085">
                <a:moveTo>
                  <a:pt x="313055" y="134594"/>
                </a:moveTo>
                <a:lnTo>
                  <a:pt x="311594" y="129882"/>
                </a:lnTo>
                <a:lnTo>
                  <a:pt x="305739" y="121729"/>
                </a:lnTo>
                <a:lnTo>
                  <a:pt x="301409" y="118592"/>
                </a:lnTo>
                <a:lnTo>
                  <a:pt x="295681" y="116547"/>
                </a:lnTo>
                <a:lnTo>
                  <a:pt x="304203" y="109486"/>
                </a:lnTo>
                <a:lnTo>
                  <a:pt x="308457" y="102743"/>
                </a:lnTo>
                <a:lnTo>
                  <a:pt x="308457" y="92075"/>
                </a:lnTo>
                <a:lnTo>
                  <a:pt x="306946" y="88315"/>
                </a:lnTo>
                <a:lnTo>
                  <a:pt x="299948" y="80162"/>
                </a:lnTo>
                <a:lnTo>
                  <a:pt x="294220" y="77800"/>
                </a:lnTo>
                <a:lnTo>
                  <a:pt x="280733" y="77800"/>
                </a:lnTo>
                <a:lnTo>
                  <a:pt x="275678" y="79375"/>
                </a:lnTo>
                <a:lnTo>
                  <a:pt x="267576" y="86118"/>
                </a:lnTo>
                <a:lnTo>
                  <a:pt x="264223" y="90830"/>
                </a:lnTo>
                <a:lnTo>
                  <a:pt x="261569" y="96786"/>
                </a:lnTo>
                <a:lnTo>
                  <a:pt x="263829" y="97878"/>
                </a:lnTo>
                <a:lnTo>
                  <a:pt x="268605" y="90512"/>
                </a:lnTo>
                <a:lnTo>
                  <a:pt x="274510" y="86906"/>
                </a:lnTo>
                <a:lnTo>
                  <a:pt x="286016" y="86906"/>
                </a:lnTo>
                <a:lnTo>
                  <a:pt x="289687" y="88315"/>
                </a:lnTo>
                <a:lnTo>
                  <a:pt x="295592" y="93967"/>
                </a:lnTo>
                <a:lnTo>
                  <a:pt x="297065" y="97574"/>
                </a:lnTo>
                <a:lnTo>
                  <a:pt x="297065" y="105727"/>
                </a:lnTo>
                <a:lnTo>
                  <a:pt x="275793" y="123139"/>
                </a:lnTo>
                <a:lnTo>
                  <a:pt x="275793" y="125183"/>
                </a:lnTo>
                <a:lnTo>
                  <a:pt x="281546" y="125183"/>
                </a:lnTo>
                <a:lnTo>
                  <a:pt x="285038" y="125806"/>
                </a:lnTo>
                <a:lnTo>
                  <a:pt x="302882" y="144627"/>
                </a:lnTo>
                <a:lnTo>
                  <a:pt x="302882" y="152946"/>
                </a:lnTo>
                <a:lnTo>
                  <a:pt x="301167" y="157022"/>
                </a:lnTo>
                <a:lnTo>
                  <a:pt x="294259" y="164084"/>
                </a:lnTo>
                <a:lnTo>
                  <a:pt x="290195" y="165811"/>
                </a:lnTo>
                <a:lnTo>
                  <a:pt x="283603" y="165811"/>
                </a:lnTo>
                <a:lnTo>
                  <a:pt x="279044" y="164871"/>
                </a:lnTo>
                <a:lnTo>
                  <a:pt x="269900" y="160312"/>
                </a:lnTo>
                <a:lnTo>
                  <a:pt x="266763" y="159537"/>
                </a:lnTo>
                <a:lnTo>
                  <a:pt x="264109" y="159537"/>
                </a:lnTo>
                <a:lnTo>
                  <a:pt x="262813" y="160159"/>
                </a:lnTo>
                <a:lnTo>
                  <a:pt x="260667" y="162039"/>
                </a:lnTo>
                <a:lnTo>
                  <a:pt x="260134" y="163144"/>
                </a:lnTo>
                <a:lnTo>
                  <a:pt x="260134" y="166128"/>
                </a:lnTo>
                <a:lnTo>
                  <a:pt x="261264" y="167843"/>
                </a:lnTo>
                <a:lnTo>
                  <a:pt x="265798" y="170827"/>
                </a:lnTo>
                <a:lnTo>
                  <a:pt x="270065" y="171615"/>
                </a:lnTo>
                <a:lnTo>
                  <a:pt x="276339" y="171615"/>
                </a:lnTo>
                <a:lnTo>
                  <a:pt x="310489" y="154673"/>
                </a:lnTo>
                <a:lnTo>
                  <a:pt x="313055" y="147929"/>
                </a:lnTo>
                <a:lnTo>
                  <a:pt x="313055" y="134594"/>
                </a:lnTo>
                <a:close/>
              </a:path>
              <a:path w="715010" h="172085">
                <a:moveTo>
                  <a:pt x="444068" y="95377"/>
                </a:moveTo>
                <a:lnTo>
                  <a:pt x="441223" y="93497"/>
                </a:lnTo>
                <a:lnTo>
                  <a:pt x="435775" y="100406"/>
                </a:lnTo>
                <a:lnTo>
                  <a:pt x="430568" y="106057"/>
                </a:lnTo>
                <a:lnTo>
                  <a:pt x="425577" y="110451"/>
                </a:lnTo>
                <a:lnTo>
                  <a:pt x="420827" y="113576"/>
                </a:lnTo>
                <a:lnTo>
                  <a:pt x="414629" y="117017"/>
                </a:lnTo>
                <a:lnTo>
                  <a:pt x="407479" y="118592"/>
                </a:lnTo>
                <a:lnTo>
                  <a:pt x="399402" y="118592"/>
                </a:lnTo>
                <a:lnTo>
                  <a:pt x="361823" y="101803"/>
                </a:lnTo>
                <a:lnTo>
                  <a:pt x="352793" y="65252"/>
                </a:lnTo>
                <a:lnTo>
                  <a:pt x="353148" y="55753"/>
                </a:lnTo>
                <a:lnTo>
                  <a:pt x="367614" y="16624"/>
                </a:lnTo>
                <a:lnTo>
                  <a:pt x="388454" y="6426"/>
                </a:lnTo>
                <a:lnTo>
                  <a:pt x="396735" y="6426"/>
                </a:lnTo>
                <a:lnTo>
                  <a:pt x="431457" y="25171"/>
                </a:lnTo>
                <a:lnTo>
                  <a:pt x="438378" y="41097"/>
                </a:lnTo>
                <a:lnTo>
                  <a:pt x="441223" y="41097"/>
                </a:lnTo>
                <a:lnTo>
                  <a:pt x="438378" y="0"/>
                </a:lnTo>
                <a:lnTo>
                  <a:pt x="435165" y="0"/>
                </a:lnTo>
                <a:lnTo>
                  <a:pt x="434492" y="2819"/>
                </a:lnTo>
                <a:lnTo>
                  <a:pt x="433362" y="5016"/>
                </a:lnTo>
                <a:lnTo>
                  <a:pt x="430530" y="7835"/>
                </a:lnTo>
                <a:lnTo>
                  <a:pt x="429094" y="8305"/>
                </a:lnTo>
                <a:lnTo>
                  <a:pt x="426339" y="8305"/>
                </a:lnTo>
                <a:lnTo>
                  <a:pt x="415328" y="3568"/>
                </a:lnTo>
                <a:lnTo>
                  <a:pt x="408686" y="1562"/>
                </a:lnTo>
                <a:lnTo>
                  <a:pt x="401993" y="381"/>
                </a:lnTo>
                <a:lnTo>
                  <a:pt x="395262" y="0"/>
                </a:lnTo>
                <a:lnTo>
                  <a:pt x="386753" y="495"/>
                </a:lnTo>
                <a:lnTo>
                  <a:pt x="350139" y="18313"/>
                </a:lnTo>
                <a:lnTo>
                  <a:pt x="332359" y="56222"/>
                </a:lnTo>
                <a:lnTo>
                  <a:pt x="331825" y="65100"/>
                </a:lnTo>
                <a:lnTo>
                  <a:pt x="332625" y="76009"/>
                </a:lnTo>
                <a:lnTo>
                  <a:pt x="353885" y="113931"/>
                </a:lnTo>
                <a:lnTo>
                  <a:pt x="392506" y="126428"/>
                </a:lnTo>
                <a:lnTo>
                  <a:pt x="400812" y="125971"/>
                </a:lnTo>
                <a:lnTo>
                  <a:pt x="439191" y="102870"/>
                </a:lnTo>
                <a:lnTo>
                  <a:pt x="444068" y="95377"/>
                </a:lnTo>
                <a:close/>
              </a:path>
              <a:path w="715010" h="172085">
                <a:moveTo>
                  <a:pt x="582650" y="2667"/>
                </a:moveTo>
                <a:lnTo>
                  <a:pt x="529336" y="2667"/>
                </a:lnTo>
                <a:lnTo>
                  <a:pt x="529336" y="5956"/>
                </a:lnTo>
                <a:lnTo>
                  <a:pt x="536689" y="5956"/>
                </a:lnTo>
                <a:lnTo>
                  <a:pt x="539483" y="6743"/>
                </a:lnTo>
                <a:lnTo>
                  <a:pt x="544080" y="9245"/>
                </a:lnTo>
                <a:lnTo>
                  <a:pt x="545350" y="10502"/>
                </a:lnTo>
                <a:lnTo>
                  <a:pt x="546760" y="13957"/>
                </a:lnTo>
                <a:lnTo>
                  <a:pt x="547166" y="18034"/>
                </a:lnTo>
                <a:lnTo>
                  <a:pt x="547166" y="58826"/>
                </a:lnTo>
                <a:lnTo>
                  <a:pt x="489242" y="58826"/>
                </a:lnTo>
                <a:lnTo>
                  <a:pt x="489242" y="18199"/>
                </a:lnTo>
                <a:lnTo>
                  <a:pt x="499719" y="5956"/>
                </a:lnTo>
                <a:lnTo>
                  <a:pt x="507174" y="5956"/>
                </a:lnTo>
                <a:lnTo>
                  <a:pt x="507174" y="2667"/>
                </a:lnTo>
                <a:lnTo>
                  <a:pt x="453758" y="2667"/>
                </a:lnTo>
                <a:lnTo>
                  <a:pt x="453758" y="5956"/>
                </a:lnTo>
                <a:lnTo>
                  <a:pt x="461111" y="5956"/>
                </a:lnTo>
                <a:lnTo>
                  <a:pt x="463931" y="6743"/>
                </a:lnTo>
                <a:lnTo>
                  <a:pt x="468528" y="9245"/>
                </a:lnTo>
                <a:lnTo>
                  <a:pt x="469785" y="10502"/>
                </a:lnTo>
                <a:lnTo>
                  <a:pt x="471195" y="13957"/>
                </a:lnTo>
                <a:lnTo>
                  <a:pt x="471589" y="18034"/>
                </a:lnTo>
                <a:lnTo>
                  <a:pt x="471589" y="109486"/>
                </a:lnTo>
                <a:lnTo>
                  <a:pt x="470852" y="114198"/>
                </a:lnTo>
                <a:lnTo>
                  <a:pt x="467055" y="118910"/>
                </a:lnTo>
                <a:lnTo>
                  <a:pt x="463321" y="120472"/>
                </a:lnTo>
                <a:lnTo>
                  <a:pt x="453758" y="120472"/>
                </a:lnTo>
                <a:lnTo>
                  <a:pt x="453758" y="123761"/>
                </a:lnTo>
                <a:lnTo>
                  <a:pt x="507174" y="123761"/>
                </a:lnTo>
                <a:lnTo>
                  <a:pt x="507174" y="120472"/>
                </a:lnTo>
                <a:lnTo>
                  <a:pt x="499719" y="120472"/>
                </a:lnTo>
                <a:lnTo>
                  <a:pt x="496951" y="119684"/>
                </a:lnTo>
                <a:lnTo>
                  <a:pt x="492353" y="117182"/>
                </a:lnTo>
                <a:lnTo>
                  <a:pt x="491045" y="115925"/>
                </a:lnTo>
                <a:lnTo>
                  <a:pt x="489648" y="112471"/>
                </a:lnTo>
                <a:lnTo>
                  <a:pt x="489242" y="108394"/>
                </a:lnTo>
                <a:lnTo>
                  <a:pt x="489242" y="65417"/>
                </a:lnTo>
                <a:lnTo>
                  <a:pt x="547166" y="65417"/>
                </a:lnTo>
                <a:lnTo>
                  <a:pt x="547166" y="109486"/>
                </a:lnTo>
                <a:lnTo>
                  <a:pt x="546404" y="114198"/>
                </a:lnTo>
                <a:lnTo>
                  <a:pt x="542544" y="118910"/>
                </a:lnTo>
                <a:lnTo>
                  <a:pt x="538822" y="120472"/>
                </a:lnTo>
                <a:lnTo>
                  <a:pt x="529336" y="120472"/>
                </a:lnTo>
                <a:lnTo>
                  <a:pt x="529336" y="123761"/>
                </a:lnTo>
                <a:lnTo>
                  <a:pt x="582650" y="123761"/>
                </a:lnTo>
                <a:lnTo>
                  <a:pt x="582650" y="120472"/>
                </a:lnTo>
                <a:lnTo>
                  <a:pt x="575297" y="120472"/>
                </a:lnTo>
                <a:lnTo>
                  <a:pt x="572477" y="119684"/>
                </a:lnTo>
                <a:lnTo>
                  <a:pt x="567880" y="117182"/>
                </a:lnTo>
                <a:lnTo>
                  <a:pt x="566623" y="115925"/>
                </a:lnTo>
                <a:lnTo>
                  <a:pt x="565213" y="112471"/>
                </a:lnTo>
                <a:lnTo>
                  <a:pt x="564807" y="108394"/>
                </a:lnTo>
                <a:lnTo>
                  <a:pt x="564807" y="18199"/>
                </a:lnTo>
                <a:lnTo>
                  <a:pt x="575297" y="5956"/>
                </a:lnTo>
                <a:lnTo>
                  <a:pt x="582650" y="5956"/>
                </a:lnTo>
                <a:lnTo>
                  <a:pt x="582650" y="2667"/>
                </a:lnTo>
                <a:close/>
              </a:path>
              <a:path w="715010" h="172085">
                <a:moveTo>
                  <a:pt x="714971" y="62433"/>
                </a:moveTo>
                <a:lnTo>
                  <a:pt x="697179" y="17881"/>
                </a:lnTo>
                <a:lnTo>
                  <a:pt x="693915" y="15138"/>
                </a:lnTo>
                <a:lnTo>
                  <a:pt x="693915" y="64935"/>
                </a:lnTo>
                <a:lnTo>
                  <a:pt x="693204" y="78320"/>
                </a:lnTo>
                <a:lnTo>
                  <a:pt x="676363" y="112687"/>
                </a:lnTo>
                <a:lnTo>
                  <a:pt x="653453" y="120154"/>
                </a:lnTo>
                <a:lnTo>
                  <a:pt x="645629" y="119392"/>
                </a:lnTo>
                <a:lnTo>
                  <a:pt x="617194" y="88671"/>
                </a:lnTo>
                <a:lnTo>
                  <a:pt x="613930" y="62433"/>
                </a:lnTo>
                <a:lnTo>
                  <a:pt x="614718" y="48844"/>
                </a:lnTo>
                <a:lnTo>
                  <a:pt x="632002" y="13246"/>
                </a:lnTo>
                <a:lnTo>
                  <a:pt x="653376" y="6426"/>
                </a:lnTo>
                <a:lnTo>
                  <a:pt x="661809" y="7188"/>
                </a:lnTo>
                <a:lnTo>
                  <a:pt x="690765" y="37807"/>
                </a:lnTo>
                <a:lnTo>
                  <a:pt x="693915" y="64935"/>
                </a:lnTo>
                <a:lnTo>
                  <a:pt x="693915" y="15138"/>
                </a:lnTo>
                <a:lnTo>
                  <a:pt x="655116" y="0"/>
                </a:lnTo>
                <a:lnTo>
                  <a:pt x="643318" y="965"/>
                </a:lnTo>
                <a:lnTo>
                  <a:pt x="604253" y="25501"/>
                </a:lnTo>
                <a:lnTo>
                  <a:pt x="592874" y="62750"/>
                </a:lnTo>
                <a:lnTo>
                  <a:pt x="593928" y="75704"/>
                </a:lnTo>
                <a:lnTo>
                  <a:pt x="619671" y="116509"/>
                </a:lnTo>
                <a:lnTo>
                  <a:pt x="653643" y="126428"/>
                </a:lnTo>
                <a:lnTo>
                  <a:pt x="665899" y="125310"/>
                </a:lnTo>
                <a:lnTo>
                  <a:pt x="677227" y="121920"/>
                </a:lnTo>
                <a:lnTo>
                  <a:pt x="680440" y="120154"/>
                </a:lnTo>
                <a:lnTo>
                  <a:pt x="687603" y="116243"/>
                </a:lnTo>
                <a:lnTo>
                  <a:pt x="697039" y="108242"/>
                </a:lnTo>
                <a:lnTo>
                  <a:pt x="704888" y="98590"/>
                </a:lnTo>
                <a:lnTo>
                  <a:pt x="710488" y="87744"/>
                </a:lnTo>
                <a:lnTo>
                  <a:pt x="713854" y="75704"/>
                </a:lnTo>
                <a:lnTo>
                  <a:pt x="714971" y="62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8533" y="4519658"/>
            <a:ext cx="99111" cy="96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1980" y="4501618"/>
            <a:ext cx="1312811" cy="1747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646220" y="4527502"/>
            <a:ext cx="1020444" cy="95885"/>
            <a:chOff x="3646220" y="4527502"/>
            <a:chExt cx="1020444" cy="95885"/>
          </a:xfrm>
        </p:grpSpPr>
        <p:sp>
          <p:nvSpPr>
            <p:cNvPr id="29" name="object 29"/>
            <p:cNvSpPr/>
            <p:nvPr/>
          </p:nvSpPr>
          <p:spPr>
            <a:xfrm>
              <a:off x="3646208" y="4568609"/>
              <a:ext cx="876935" cy="15240"/>
            </a:xfrm>
            <a:custGeom>
              <a:avLst/>
              <a:gdLst/>
              <a:ahLst/>
              <a:cxnLst/>
              <a:rect l="l" t="t" r="r" b="b"/>
              <a:pathLst>
                <a:path w="876935" h="15239">
                  <a:moveTo>
                    <a:pt x="876579" y="0"/>
                  </a:moveTo>
                  <a:lnTo>
                    <a:pt x="0" y="0"/>
                  </a:lnTo>
                  <a:lnTo>
                    <a:pt x="0" y="15062"/>
                  </a:lnTo>
                  <a:lnTo>
                    <a:pt x="876579" y="15062"/>
                  </a:lnTo>
                  <a:lnTo>
                    <a:pt x="876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5498" y="4527502"/>
              <a:ext cx="171173" cy="955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3669127" y="4289842"/>
            <a:ext cx="756709" cy="1659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6881" y="4716531"/>
            <a:ext cx="389415" cy="1700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6308" y="4466322"/>
            <a:ext cx="1805401" cy="1747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5095" y="4783986"/>
            <a:ext cx="1816384" cy="1662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815832" y="4545071"/>
            <a:ext cx="843280" cy="1098550"/>
            <a:chOff x="6815832" y="4545071"/>
            <a:chExt cx="843280" cy="1098550"/>
          </a:xfrm>
        </p:grpSpPr>
        <p:sp>
          <p:nvSpPr>
            <p:cNvPr id="36" name="object 36"/>
            <p:cNvSpPr/>
            <p:nvPr/>
          </p:nvSpPr>
          <p:spPr>
            <a:xfrm>
              <a:off x="6815823" y="4545075"/>
              <a:ext cx="815975" cy="955040"/>
            </a:xfrm>
            <a:custGeom>
              <a:avLst/>
              <a:gdLst/>
              <a:ahLst/>
              <a:cxnLst/>
              <a:rect l="l" t="t" r="r" b="b"/>
              <a:pathLst>
                <a:path w="815975" h="955039">
                  <a:moveTo>
                    <a:pt x="815390" y="3454"/>
                  </a:moveTo>
                  <a:lnTo>
                    <a:pt x="811936" y="0"/>
                  </a:lnTo>
                  <a:lnTo>
                    <a:pt x="3454" y="0"/>
                  </a:lnTo>
                  <a:lnTo>
                    <a:pt x="0" y="3454"/>
                  </a:lnTo>
                  <a:lnTo>
                    <a:pt x="0" y="11772"/>
                  </a:lnTo>
                  <a:lnTo>
                    <a:pt x="3454" y="15062"/>
                  </a:lnTo>
                  <a:lnTo>
                    <a:pt x="788403" y="15062"/>
                  </a:lnTo>
                  <a:lnTo>
                    <a:pt x="788403" y="954646"/>
                  </a:lnTo>
                  <a:lnTo>
                    <a:pt x="803465" y="954646"/>
                  </a:lnTo>
                  <a:lnTo>
                    <a:pt x="803465" y="15062"/>
                  </a:lnTo>
                  <a:lnTo>
                    <a:pt x="811936" y="15062"/>
                  </a:lnTo>
                  <a:lnTo>
                    <a:pt x="815390" y="11772"/>
                  </a:lnTo>
                  <a:lnTo>
                    <a:pt x="815390" y="3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63127" y="5472351"/>
              <a:ext cx="95549" cy="17108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986689" y="4257852"/>
            <a:ext cx="106045" cy="126364"/>
          </a:xfrm>
          <a:custGeom>
            <a:avLst/>
            <a:gdLst/>
            <a:ahLst/>
            <a:cxnLst/>
            <a:rect l="l" t="t" r="r" b="b"/>
            <a:pathLst>
              <a:path w="106045" h="126364">
                <a:moveTo>
                  <a:pt x="49110" y="120319"/>
                </a:moveTo>
                <a:lnTo>
                  <a:pt x="33413" y="0"/>
                </a:lnTo>
                <a:lnTo>
                  <a:pt x="30276" y="0"/>
                </a:lnTo>
                <a:lnTo>
                  <a:pt x="0" y="14427"/>
                </a:lnTo>
                <a:lnTo>
                  <a:pt x="1409" y="17246"/>
                </a:lnTo>
                <a:lnTo>
                  <a:pt x="5334" y="15367"/>
                </a:lnTo>
                <a:lnTo>
                  <a:pt x="8623" y="14427"/>
                </a:lnTo>
                <a:lnTo>
                  <a:pt x="12395" y="14427"/>
                </a:lnTo>
                <a:lnTo>
                  <a:pt x="13804" y="14897"/>
                </a:lnTo>
                <a:lnTo>
                  <a:pt x="16002" y="16624"/>
                </a:lnTo>
                <a:lnTo>
                  <a:pt x="16789" y="18034"/>
                </a:lnTo>
                <a:lnTo>
                  <a:pt x="17881" y="22428"/>
                </a:lnTo>
                <a:lnTo>
                  <a:pt x="18199" y="28079"/>
                </a:lnTo>
                <a:lnTo>
                  <a:pt x="18199" y="109486"/>
                </a:lnTo>
                <a:lnTo>
                  <a:pt x="2197" y="120319"/>
                </a:lnTo>
                <a:lnTo>
                  <a:pt x="2197" y="123609"/>
                </a:lnTo>
                <a:lnTo>
                  <a:pt x="49110" y="123609"/>
                </a:lnTo>
                <a:lnTo>
                  <a:pt x="49110" y="120319"/>
                </a:lnTo>
                <a:close/>
              </a:path>
              <a:path w="106045" h="126364">
                <a:moveTo>
                  <a:pt x="105740" y="113411"/>
                </a:moveTo>
                <a:lnTo>
                  <a:pt x="104800" y="111061"/>
                </a:lnTo>
                <a:lnTo>
                  <a:pt x="100876" y="107289"/>
                </a:lnTo>
                <a:lnTo>
                  <a:pt x="98526" y="106197"/>
                </a:lnTo>
                <a:lnTo>
                  <a:pt x="92722" y="106197"/>
                </a:lnTo>
                <a:lnTo>
                  <a:pt x="90373" y="107137"/>
                </a:lnTo>
                <a:lnTo>
                  <a:pt x="86448" y="111061"/>
                </a:lnTo>
                <a:lnTo>
                  <a:pt x="85344" y="113411"/>
                </a:lnTo>
                <a:lnTo>
                  <a:pt x="85344" y="118897"/>
                </a:lnTo>
                <a:lnTo>
                  <a:pt x="86448" y="121259"/>
                </a:lnTo>
                <a:lnTo>
                  <a:pt x="90373" y="125018"/>
                </a:lnTo>
                <a:lnTo>
                  <a:pt x="92722" y="126123"/>
                </a:lnTo>
                <a:lnTo>
                  <a:pt x="98374" y="126123"/>
                </a:lnTo>
                <a:lnTo>
                  <a:pt x="100876" y="125018"/>
                </a:lnTo>
                <a:lnTo>
                  <a:pt x="104800" y="121259"/>
                </a:lnTo>
                <a:lnTo>
                  <a:pt x="105740" y="118897"/>
                </a:lnTo>
                <a:lnTo>
                  <a:pt x="105740" y="113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59434" y="4257684"/>
            <a:ext cx="261231" cy="1264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1789" y="4050221"/>
            <a:ext cx="108335" cy="1396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7592310" y="4222545"/>
            <a:ext cx="123825" cy="126364"/>
            <a:chOff x="7592310" y="4222545"/>
            <a:chExt cx="123825" cy="126364"/>
          </a:xfrm>
        </p:grpSpPr>
        <p:sp>
          <p:nvSpPr>
            <p:cNvPr id="42" name="object 42"/>
            <p:cNvSpPr/>
            <p:nvPr/>
          </p:nvSpPr>
          <p:spPr>
            <a:xfrm>
              <a:off x="7592310" y="4222545"/>
              <a:ext cx="82213" cy="12361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95704" y="4328746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4" h="20320">
                  <a:moveTo>
                    <a:pt x="13179" y="0"/>
                  </a:moveTo>
                  <a:lnTo>
                    <a:pt x="7374" y="0"/>
                  </a:lnTo>
                  <a:lnTo>
                    <a:pt x="5020" y="941"/>
                  </a:lnTo>
                  <a:lnTo>
                    <a:pt x="1098" y="4862"/>
                  </a:lnTo>
                  <a:lnTo>
                    <a:pt x="0" y="7216"/>
                  </a:lnTo>
                  <a:lnTo>
                    <a:pt x="0" y="12706"/>
                  </a:lnTo>
                  <a:lnTo>
                    <a:pt x="1098" y="15059"/>
                  </a:lnTo>
                  <a:lnTo>
                    <a:pt x="5020" y="18824"/>
                  </a:lnTo>
                  <a:lnTo>
                    <a:pt x="7374" y="19922"/>
                  </a:lnTo>
                  <a:lnTo>
                    <a:pt x="13022" y="19922"/>
                  </a:lnTo>
                  <a:lnTo>
                    <a:pt x="15532" y="18824"/>
                  </a:lnTo>
                  <a:lnTo>
                    <a:pt x="19455" y="15059"/>
                  </a:lnTo>
                  <a:lnTo>
                    <a:pt x="20396" y="12706"/>
                  </a:lnTo>
                  <a:lnTo>
                    <a:pt x="20396" y="7216"/>
                  </a:lnTo>
                  <a:lnTo>
                    <a:pt x="19455" y="4862"/>
                  </a:lnTo>
                  <a:lnTo>
                    <a:pt x="15532" y="1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779801" y="4050221"/>
            <a:ext cx="386715" cy="344170"/>
            <a:chOff x="7779801" y="4050221"/>
            <a:chExt cx="386715" cy="344170"/>
          </a:xfrm>
        </p:grpSpPr>
        <p:sp>
          <p:nvSpPr>
            <p:cNvPr id="45" name="object 45"/>
            <p:cNvSpPr/>
            <p:nvPr/>
          </p:nvSpPr>
          <p:spPr>
            <a:xfrm>
              <a:off x="7779801" y="4222388"/>
              <a:ext cx="331834" cy="17161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57821" y="4050221"/>
              <a:ext cx="108335" cy="1396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6112467" y="5831052"/>
            <a:ext cx="1538678" cy="1747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9486" y="6325195"/>
            <a:ext cx="1773394" cy="16634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4920686" y="5904075"/>
            <a:ext cx="890905" cy="95885"/>
            <a:chOff x="4920686" y="5904075"/>
            <a:chExt cx="890905" cy="95885"/>
          </a:xfrm>
        </p:grpSpPr>
        <p:sp>
          <p:nvSpPr>
            <p:cNvPr id="50" name="object 50"/>
            <p:cNvSpPr/>
            <p:nvPr/>
          </p:nvSpPr>
          <p:spPr>
            <a:xfrm>
              <a:off x="5064239" y="5945225"/>
              <a:ext cx="747395" cy="15240"/>
            </a:xfrm>
            <a:custGeom>
              <a:avLst/>
              <a:gdLst/>
              <a:ahLst/>
              <a:cxnLst/>
              <a:rect l="l" t="t" r="r" b="b"/>
              <a:pathLst>
                <a:path w="747395" h="15239">
                  <a:moveTo>
                    <a:pt x="747141" y="0"/>
                  </a:moveTo>
                  <a:lnTo>
                    <a:pt x="0" y="0"/>
                  </a:lnTo>
                  <a:lnTo>
                    <a:pt x="0" y="15062"/>
                  </a:lnTo>
                  <a:lnTo>
                    <a:pt x="747141" y="15062"/>
                  </a:lnTo>
                  <a:lnTo>
                    <a:pt x="7471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0686" y="5904075"/>
              <a:ext cx="171016" cy="955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5391060" y="5675232"/>
            <a:ext cx="205376" cy="1802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23363" y="5881242"/>
            <a:ext cx="1482725" cy="172085"/>
          </a:xfrm>
          <a:custGeom>
            <a:avLst/>
            <a:gdLst/>
            <a:ahLst/>
            <a:cxnLst/>
            <a:rect l="l" t="t" r="r" b="b"/>
            <a:pathLst>
              <a:path w="1482725" h="172085">
                <a:moveTo>
                  <a:pt x="112242" y="95402"/>
                </a:moveTo>
                <a:lnTo>
                  <a:pt x="109385" y="93624"/>
                </a:lnTo>
                <a:lnTo>
                  <a:pt x="103949" y="100495"/>
                </a:lnTo>
                <a:lnTo>
                  <a:pt x="98729" y="106121"/>
                </a:lnTo>
                <a:lnTo>
                  <a:pt x="93751" y="110515"/>
                </a:lnTo>
                <a:lnTo>
                  <a:pt x="88988" y="113652"/>
                </a:lnTo>
                <a:lnTo>
                  <a:pt x="82791" y="117030"/>
                </a:lnTo>
                <a:lnTo>
                  <a:pt x="75653" y="118706"/>
                </a:lnTo>
                <a:lnTo>
                  <a:pt x="67576" y="118681"/>
                </a:lnTo>
                <a:lnTo>
                  <a:pt x="29997" y="101841"/>
                </a:lnTo>
                <a:lnTo>
                  <a:pt x="20955" y="65341"/>
                </a:lnTo>
                <a:lnTo>
                  <a:pt x="21323" y="55791"/>
                </a:lnTo>
                <a:lnTo>
                  <a:pt x="35788" y="16624"/>
                </a:lnTo>
                <a:lnTo>
                  <a:pt x="56616" y="6426"/>
                </a:lnTo>
                <a:lnTo>
                  <a:pt x="64909" y="6426"/>
                </a:lnTo>
                <a:lnTo>
                  <a:pt x="99631" y="25260"/>
                </a:lnTo>
                <a:lnTo>
                  <a:pt x="106540" y="41148"/>
                </a:lnTo>
                <a:lnTo>
                  <a:pt x="109385" y="41148"/>
                </a:lnTo>
                <a:lnTo>
                  <a:pt x="106540" y="0"/>
                </a:lnTo>
                <a:lnTo>
                  <a:pt x="103327" y="0"/>
                </a:lnTo>
                <a:lnTo>
                  <a:pt x="102654" y="2870"/>
                </a:lnTo>
                <a:lnTo>
                  <a:pt x="101523" y="5092"/>
                </a:lnTo>
                <a:lnTo>
                  <a:pt x="98704" y="7835"/>
                </a:lnTo>
                <a:lnTo>
                  <a:pt x="97256" y="8394"/>
                </a:lnTo>
                <a:lnTo>
                  <a:pt x="94513" y="8394"/>
                </a:lnTo>
                <a:lnTo>
                  <a:pt x="83489" y="3619"/>
                </a:lnTo>
                <a:lnTo>
                  <a:pt x="76847" y="1612"/>
                </a:lnTo>
                <a:lnTo>
                  <a:pt x="70167" y="406"/>
                </a:lnTo>
                <a:lnTo>
                  <a:pt x="63436" y="0"/>
                </a:lnTo>
                <a:lnTo>
                  <a:pt x="54914" y="533"/>
                </a:lnTo>
                <a:lnTo>
                  <a:pt x="18300" y="18402"/>
                </a:lnTo>
                <a:lnTo>
                  <a:pt x="520" y="56286"/>
                </a:lnTo>
                <a:lnTo>
                  <a:pt x="0" y="65151"/>
                </a:lnTo>
                <a:lnTo>
                  <a:pt x="787" y="76022"/>
                </a:lnTo>
                <a:lnTo>
                  <a:pt x="22059" y="113995"/>
                </a:lnTo>
                <a:lnTo>
                  <a:pt x="60667" y="126542"/>
                </a:lnTo>
                <a:lnTo>
                  <a:pt x="68973" y="126072"/>
                </a:lnTo>
                <a:lnTo>
                  <a:pt x="107365" y="102946"/>
                </a:lnTo>
                <a:lnTo>
                  <a:pt x="112242" y="95402"/>
                </a:lnTo>
                <a:close/>
              </a:path>
              <a:path w="1482725" h="172085">
                <a:moveTo>
                  <a:pt x="250786" y="2781"/>
                </a:moveTo>
                <a:lnTo>
                  <a:pt x="197497" y="2781"/>
                </a:lnTo>
                <a:lnTo>
                  <a:pt x="197497" y="6070"/>
                </a:lnTo>
                <a:lnTo>
                  <a:pt x="204863" y="6083"/>
                </a:lnTo>
                <a:lnTo>
                  <a:pt x="207645" y="6794"/>
                </a:lnTo>
                <a:lnTo>
                  <a:pt x="212242" y="9283"/>
                </a:lnTo>
                <a:lnTo>
                  <a:pt x="213512" y="10566"/>
                </a:lnTo>
                <a:lnTo>
                  <a:pt x="214934" y="14020"/>
                </a:lnTo>
                <a:lnTo>
                  <a:pt x="215341" y="18097"/>
                </a:lnTo>
                <a:lnTo>
                  <a:pt x="215341" y="58902"/>
                </a:lnTo>
                <a:lnTo>
                  <a:pt x="157416" y="58902"/>
                </a:lnTo>
                <a:lnTo>
                  <a:pt x="157416" y="18338"/>
                </a:lnTo>
                <a:lnTo>
                  <a:pt x="175348" y="6070"/>
                </a:lnTo>
                <a:lnTo>
                  <a:pt x="175348" y="2781"/>
                </a:lnTo>
                <a:lnTo>
                  <a:pt x="121920" y="2781"/>
                </a:lnTo>
                <a:lnTo>
                  <a:pt x="121920" y="6070"/>
                </a:lnTo>
                <a:lnTo>
                  <a:pt x="129286" y="6083"/>
                </a:lnTo>
                <a:lnTo>
                  <a:pt x="132105" y="6794"/>
                </a:lnTo>
                <a:lnTo>
                  <a:pt x="136702" y="9283"/>
                </a:lnTo>
                <a:lnTo>
                  <a:pt x="137960" y="10566"/>
                </a:lnTo>
                <a:lnTo>
                  <a:pt x="139369" y="14020"/>
                </a:lnTo>
                <a:lnTo>
                  <a:pt x="139763" y="18097"/>
                </a:lnTo>
                <a:lnTo>
                  <a:pt x="139763" y="109613"/>
                </a:lnTo>
                <a:lnTo>
                  <a:pt x="139026" y="114198"/>
                </a:lnTo>
                <a:lnTo>
                  <a:pt x="135229" y="119037"/>
                </a:lnTo>
                <a:lnTo>
                  <a:pt x="131495" y="120472"/>
                </a:lnTo>
                <a:lnTo>
                  <a:pt x="121920" y="120472"/>
                </a:lnTo>
                <a:lnTo>
                  <a:pt x="121920" y="123786"/>
                </a:lnTo>
                <a:lnTo>
                  <a:pt x="175348" y="123786"/>
                </a:lnTo>
                <a:lnTo>
                  <a:pt x="175348" y="120472"/>
                </a:lnTo>
                <a:lnTo>
                  <a:pt x="167894" y="120472"/>
                </a:lnTo>
                <a:lnTo>
                  <a:pt x="165112" y="119773"/>
                </a:lnTo>
                <a:lnTo>
                  <a:pt x="160515" y="117271"/>
                </a:lnTo>
                <a:lnTo>
                  <a:pt x="159219" y="115989"/>
                </a:lnTo>
                <a:lnTo>
                  <a:pt x="157822" y="112534"/>
                </a:lnTo>
                <a:lnTo>
                  <a:pt x="157416" y="108496"/>
                </a:lnTo>
                <a:lnTo>
                  <a:pt x="157416" y="65506"/>
                </a:lnTo>
                <a:lnTo>
                  <a:pt x="215341" y="65506"/>
                </a:lnTo>
                <a:lnTo>
                  <a:pt x="215341" y="109613"/>
                </a:lnTo>
                <a:lnTo>
                  <a:pt x="214566" y="114198"/>
                </a:lnTo>
                <a:lnTo>
                  <a:pt x="210705" y="119037"/>
                </a:lnTo>
                <a:lnTo>
                  <a:pt x="206997" y="120472"/>
                </a:lnTo>
                <a:lnTo>
                  <a:pt x="197497" y="120472"/>
                </a:lnTo>
                <a:lnTo>
                  <a:pt x="197497" y="123786"/>
                </a:lnTo>
                <a:lnTo>
                  <a:pt x="250786" y="123786"/>
                </a:lnTo>
                <a:lnTo>
                  <a:pt x="250786" y="120472"/>
                </a:lnTo>
                <a:lnTo>
                  <a:pt x="243408" y="120472"/>
                </a:lnTo>
                <a:lnTo>
                  <a:pt x="240588" y="119773"/>
                </a:lnTo>
                <a:lnTo>
                  <a:pt x="236042" y="117271"/>
                </a:lnTo>
                <a:lnTo>
                  <a:pt x="234797" y="115989"/>
                </a:lnTo>
                <a:lnTo>
                  <a:pt x="233375" y="112534"/>
                </a:lnTo>
                <a:lnTo>
                  <a:pt x="232968" y="108496"/>
                </a:lnTo>
                <a:lnTo>
                  <a:pt x="232968" y="18338"/>
                </a:lnTo>
                <a:lnTo>
                  <a:pt x="250786" y="6070"/>
                </a:lnTo>
                <a:lnTo>
                  <a:pt x="250786" y="2781"/>
                </a:lnTo>
                <a:close/>
              </a:path>
              <a:path w="1482725" h="172085">
                <a:moveTo>
                  <a:pt x="313067" y="134670"/>
                </a:moveTo>
                <a:lnTo>
                  <a:pt x="311658" y="129921"/>
                </a:lnTo>
                <a:lnTo>
                  <a:pt x="305689" y="121843"/>
                </a:lnTo>
                <a:lnTo>
                  <a:pt x="301459" y="118732"/>
                </a:lnTo>
                <a:lnTo>
                  <a:pt x="295656" y="116547"/>
                </a:lnTo>
                <a:lnTo>
                  <a:pt x="304126" y="109537"/>
                </a:lnTo>
                <a:lnTo>
                  <a:pt x="308521" y="102730"/>
                </a:lnTo>
                <a:lnTo>
                  <a:pt x="308521" y="92163"/>
                </a:lnTo>
                <a:lnTo>
                  <a:pt x="306946" y="88404"/>
                </a:lnTo>
                <a:lnTo>
                  <a:pt x="299885" y="80187"/>
                </a:lnTo>
                <a:lnTo>
                  <a:pt x="294246" y="77838"/>
                </a:lnTo>
                <a:lnTo>
                  <a:pt x="280746" y="77838"/>
                </a:lnTo>
                <a:lnTo>
                  <a:pt x="275729" y="79502"/>
                </a:lnTo>
                <a:lnTo>
                  <a:pt x="267563" y="86118"/>
                </a:lnTo>
                <a:lnTo>
                  <a:pt x="264274" y="90805"/>
                </a:lnTo>
                <a:lnTo>
                  <a:pt x="261607" y="96901"/>
                </a:lnTo>
                <a:lnTo>
                  <a:pt x="263804" y="97967"/>
                </a:lnTo>
                <a:lnTo>
                  <a:pt x="268668" y="90589"/>
                </a:lnTo>
                <a:lnTo>
                  <a:pt x="274472" y="86906"/>
                </a:lnTo>
                <a:lnTo>
                  <a:pt x="286080" y="86906"/>
                </a:lnTo>
                <a:lnTo>
                  <a:pt x="289687" y="88315"/>
                </a:lnTo>
                <a:lnTo>
                  <a:pt x="295656" y="93967"/>
                </a:lnTo>
                <a:lnTo>
                  <a:pt x="297065" y="97650"/>
                </a:lnTo>
                <a:lnTo>
                  <a:pt x="297065" y="105740"/>
                </a:lnTo>
                <a:lnTo>
                  <a:pt x="275729" y="123215"/>
                </a:lnTo>
                <a:lnTo>
                  <a:pt x="275729" y="125209"/>
                </a:lnTo>
                <a:lnTo>
                  <a:pt x="281533" y="125209"/>
                </a:lnTo>
                <a:lnTo>
                  <a:pt x="284988" y="125933"/>
                </a:lnTo>
                <a:lnTo>
                  <a:pt x="302869" y="144627"/>
                </a:lnTo>
                <a:lnTo>
                  <a:pt x="302869" y="152933"/>
                </a:lnTo>
                <a:lnTo>
                  <a:pt x="301142" y="157086"/>
                </a:lnTo>
                <a:lnTo>
                  <a:pt x="294246" y="164096"/>
                </a:lnTo>
                <a:lnTo>
                  <a:pt x="290156" y="165862"/>
                </a:lnTo>
                <a:lnTo>
                  <a:pt x="283578" y="165862"/>
                </a:lnTo>
                <a:lnTo>
                  <a:pt x="279019" y="164871"/>
                </a:lnTo>
                <a:lnTo>
                  <a:pt x="269925" y="160413"/>
                </a:lnTo>
                <a:lnTo>
                  <a:pt x="267881" y="159854"/>
                </a:lnTo>
                <a:lnTo>
                  <a:pt x="264121" y="159664"/>
                </a:lnTo>
                <a:lnTo>
                  <a:pt x="262864" y="160159"/>
                </a:lnTo>
                <a:lnTo>
                  <a:pt x="260667" y="162102"/>
                </a:lnTo>
                <a:lnTo>
                  <a:pt x="260197" y="163233"/>
                </a:lnTo>
                <a:lnTo>
                  <a:pt x="260197" y="166268"/>
                </a:lnTo>
                <a:lnTo>
                  <a:pt x="261289" y="167881"/>
                </a:lnTo>
                <a:lnTo>
                  <a:pt x="265849" y="170891"/>
                </a:lnTo>
                <a:lnTo>
                  <a:pt x="270078" y="171665"/>
                </a:lnTo>
                <a:lnTo>
                  <a:pt x="276352" y="171665"/>
                </a:lnTo>
                <a:lnTo>
                  <a:pt x="310553" y="154736"/>
                </a:lnTo>
                <a:lnTo>
                  <a:pt x="313067" y="147955"/>
                </a:lnTo>
                <a:lnTo>
                  <a:pt x="313067" y="134670"/>
                </a:lnTo>
                <a:close/>
              </a:path>
              <a:path w="1482725" h="172085">
                <a:moveTo>
                  <a:pt x="444080" y="95402"/>
                </a:moveTo>
                <a:lnTo>
                  <a:pt x="441248" y="93624"/>
                </a:lnTo>
                <a:lnTo>
                  <a:pt x="435813" y="100495"/>
                </a:lnTo>
                <a:lnTo>
                  <a:pt x="430580" y="106121"/>
                </a:lnTo>
                <a:lnTo>
                  <a:pt x="425589" y="110515"/>
                </a:lnTo>
                <a:lnTo>
                  <a:pt x="420852" y="113652"/>
                </a:lnTo>
                <a:lnTo>
                  <a:pt x="414578" y="117030"/>
                </a:lnTo>
                <a:lnTo>
                  <a:pt x="407517" y="118706"/>
                </a:lnTo>
                <a:lnTo>
                  <a:pt x="399364" y="118681"/>
                </a:lnTo>
                <a:lnTo>
                  <a:pt x="361861" y="101841"/>
                </a:lnTo>
                <a:lnTo>
                  <a:pt x="352767" y="65341"/>
                </a:lnTo>
                <a:lnTo>
                  <a:pt x="353123" y="55791"/>
                </a:lnTo>
                <a:lnTo>
                  <a:pt x="367665" y="16624"/>
                </a:lnTo>
                <a:lnTo>
                  <a:pt x="388531" y="6426"/>
                </a:lnTo>
                <a:lnTo>
                  <a:pt x="396697" y="6426"/>
                </a:lnTo>
                <a:lnTo>
                  <a:pt x="431507" y="25260"/>
                </a:lnTo>
                <a:lnTo>
                  <a:pt x="438429" y="41148"/>
                </a:lnTo>
                <a:lnTo>
                  <a:pt x="441248" y="41148"/>
                </a:lnTo>
                <a:lnTo>
                  <a:pt x="438429" y="0"/>
                </a:lnTo>
                <a:lnTo>
                  <a:pt x="435127" y="0"/>
                </a:lnTo>
                <a:lnTo>
                  <a:pt x="434505" y="2870"/>
                </a:lnTo>
                <a:lnTo>
                  <a:pt x="433412" y="5092"/>
                </a:lnTo>
                <a:lnTo>
                  <a:pt x="430580" y="7835"/>
                </a:lnTo>
                <a:lnTo>
                  <a:pt x="429171" y="8394"/>
                </a:lnTo>
                <a:lnTo>
                  <a:pt x="426351" y="8394"/>
                </a:lnTo>
                <a:lnTo>
                  <a:pt x="424459" y="7747"/>
                </a:lnTo>
                <a:lnTo>
                  <a:pt x="421957" y="6426"/>
                </a:lnTo>
                <a:lnTo>
                  <a:pt x="415340" y="3619"/>
                </a:lnTo>
                <a:lnTo>
                  <a:pt x="408673" y="1612"/>
                </a:lnTo>
                <a:lnTo>
                  <a:pt x="401993" y="406"/>
                </a:lnTo>
                <a:lnTo>
                  <a:pt x="395287" y="0"/>
                </a:lnTo>
                <a:lnTo>
                  <a:pt x="386753" y="533"/>
                </a:lnTo>
                <a:lnTo>
                  <a:pt x="350100" y="18402"/>
                </a:lnTo>
                <a:lnTo>
                  <a:pt x="332397" y="56286"/>
                </a:lnTo>
                <a:lnTo>
                  <a:pt x="331901" y="65151"/>
                </a:lnTo>
                <a:lnTo>
                  <a:pt x="332689" y="76022"/>
                </a:lnTo>
                <a:lnTo>
                  <a:pt x="353885" y="113995"/>
                </a:lnTo>
                <a:lnTo>
                  <a:pt x="392455" y="126542"/>
                </a:lnTo>
                <a:lnTo>
                  <a:pt x="400761" y="126072"/>
                </a:lnTo>
                <a:lnTo>
                  <a:pt x="439191" y="102946"/>
                </a:lnTo>
                <a:lnTo>
                  <a:pt x="444080" y="95402"/>
                </a:lnTo>
                <a:close/>
              </a:path>
              <a:path w="1482725" h="172085">
                <a:moveTo>
                  <a:pt x="582612" y="2781"/>
                </a:moveTo>
                <a:lnTo>
                  <a:pt x="529272" y="2781"/>
                </a:lnTo>
                <a:lnTo>
                  <a:pt x="529272" y="6070"/>
                </a:lnTo>
                <a:lnTo>
                  <a:pt x="536651" y="6083"/>
                </a:lnTo>
                <a:lnTo>
                  <a:pt x="539470" y="6794"/>
                </a:lnTo>
                <a:lnTo>
                  <a:pt x="544017" y="9283"/>
                </a:lnTo>
                <a:lnTo>
                  <a:pt x="545426" y="10566"/>
                </a:lnTo>
                <a:lnTo>
                  <a:pt x="546849" y="14020"/>
                </a:lnTo>
                <a:lnTo>
                  <a:pt x="547154" y="18097"/>
                </a:lnTo>
                <a:lnTo>
                  <a:pt x="547154" y="58902"/>
                </a:lnTo>
                <a:lnTo>
                  <a:pt x="489267" y="58902"/>
                </a:lnTo>
                <a:lnTo>
                  <a:pt x="489267" y="18338"/>
                </a:lnTo>
                <a:lnTo>
                  <a:pt x="507149" y="6070"/>
                </a:lnTo>
                <a:lnTo>
                  <a:pt x="507149" y="2781"/>
                </a:lnTo>
                <a:lnTo>
                  <a:pt x="453809" y="2781"/>
                </a:lnTo>
                <a:lnTo>
                  <a:pt x="453809" y="6070"/>
                </a:lnTo>
                <a:lnTo>
                  <a:pt x="461175" y="6083"/>
                </a:lnTo>
                <a:lnTo>
                  <a:pt x="464007" y="6794"/>
                </a:lnTo>
                <a:lnTo>
                  <a:pt x="468553" y="9283"/>
                </a:lnTo>
                <a:lnTo>
                  <a:pt x="469811" y="10566"/>
                </a:lnTo>
                <a:lnTo>
                  <a:pt x="471220" y="14020"/>
                </a:lnTo>
                <a:lnTo>
                  <a:pt x="471538" y="18097"/>
                </a:lnTo>
                <a:lnTo>
                  <a:pt x="471538" y="109613"/>
                </a:lnTo>
                <a:lnTo>
                  <a:pt x="470903" y="114198"/>
                </a:lnTo>
                <a:lnTo>
                  <a:pt x="467144" y="119037"/>
                </a:lnTo>
                <a:lnTo>
                  <a:pt x="463372" y="120472"/>
                </a:lnTo>
                <a:lnTo>
                  <a:pt x="453809" y="120472"/>
                </a:lnTo>
                <a:lnTo>
                  <a:pt x="453809" y="123786"/>
                </a:lnTo>
                <a:lnTo>
                  <a:pt x="507149" y="123786"/>
                </a:lnTo>
                <a:lnTo>
                  <a:pt x="507149" y="120472"/>
                </a:lnTo>
                <a:lnTo>
                  <a:pt x="499770" y="120472"/>
                </a:lnTo>
                <a:lnTo>
                  <a:pt x="496951" y="119773"/>
                </a:lnTo>
                <a:lnTo>
                  <a:pt x="492404" y="117271"/>
                </a:lnTo>
                <a:lnTo>
                  <a:pt x="490994" y="115989"/>
                </a:lnTo>
                <a:lnTo>
                  <a:pt x="489572" y="112534"/>
                </a:lnTo>
                <a:lnTo>
                  <a:pt x="489267" y="108496"/>
                </a:lnTo>
                <a:lnTo>
                  <a:pt x="489267" y="65506"/>
                </a:lnTo>
                <a:lnTo>
                  <a:pt x="547154" y="65506"/>
                </a:lnTo>
                <a:lnTo>
                  <a:pt x="547154" y="109613"/>
                </a:lnTo>
                <a:lnTo>
                  <a:pt x="546366" y="114198"/>
                </a:lnTo>
                <a:lnTo>
                  <a:pt x="542607" y="119037"/>
                </a:lnTo>
                <a:lnTo>
                  <a:pt x="538835" y="120472"/>
                </a:lnTo>
                <a:lnTo>
                  <a:pt x="529272" y="120472"/>
                </a:lnTo>
                <a:lnTo>
                  <a:pt x="529272" y="123786"/>
                </a:lnTo>
                <a:lnTo>
                  <a:pt x="582612" y="123786"/>
                </a:lnTo>
                <a:lnTo>
                  <a:pt x="582612" y="120472"/>
                </a:lnTo>
                <a:lnTo>
                  <a:pt x="575246" y="120472"/>
                </a:lnTo>
                <a:lnTo>
                  <a:pt x="572414" y="119773"/>
                </a:lnTo>
                <a:lnTo>
                  <a:pt x="567867" y="117271"/>
                </a:lnTo>
                <a:lnTo>
                  <a:pt x="566610" y="115989"/>
                </a:lnTo>
                <a:lnTo>
                  <a:pt x="565200" y="112534"/>
                </a:lnTo>
                <a:lnTo>
                  <a:pt x="564883" y="108496"/>
                </a:lnTo>
                <a:lnTo>
                  <a:pt x="564883" y="18338"/>
                </a:lnTo>
                <a:lnTo>
                  <a:pt x="582612" y="6070"/>
                </a:lnTo>
                <a:lnTo>
                  <a:pt x="582612" y="2781"/>
                </a:lnTo>
                <a:close/>
              </a:path>
              <a:path w="1482725" h="172085">
                <a:moveTo>
                  <a:pt x="688835" y="74079"/>
                </a:moveTo>
                <a:lnTo>
                  <a:pt x="589673" y="74079"/>
                </a:lnTo>
                <a:lnTo>
                  <a:pt x="589673" y="81381"/>
                </a:lnTo>
                <a:lnTo>
                  <a:pt x="688835" y="81381"/>
                </a:lnTo>
                <a:lnTo>
                  <a:pt x="688835" y="74079"/>
                </a:lnTo>
                <a:close/>
              </a:path>
              <a:path w="1482725" h="172085">
                <a:moveTo>
                  <a:pt x="688835" y="44970"/>
                </a:moveTo>
                <a:lnTo>
                  <a:pt x="589673" y="44970"/>
                </a:lnTo>
                <a:lnTo>
                  <a:pt x="589673" y="52298"/>
                </a:lnTo>
                <a:lnTo>
                  <a:pt x="688835" y="52298"/>
                </a:lnTo>
                <a:lnTo>
                  <a:pt x="688835" y="44970"/>
                </a:lnTo>
                <a:close/>
              </a:path>
              <a:path w="1482725" h="172085">
                <a:moveTo>
                  <a:pt x="811212" y="95402"/>
                </a:moveTo>
                <a:lnTo>
                  <a:pt x="808393" y="93624"/>
                </a:lnTo>
                <a:lnTo>
                  <a:pt x="802957" y="100495"/>
                </a:lnTo>
                <a:lnTo>
                  <a:pt x="797725" y="106121"/>
                </a:lnTo>
                <a:lnTo>
                  <a:pt x="792721" y="110515"/>
                </a:lnTo>
                <a:lnTo>
                  <a:pt x="787996" y="113652"/>
                </a:lnTo>
                <a:lnTo>
                  <a:pt x="781710" y="117030"/>
                </a:lnTo>
                <a:lnTo>
                  <a:pt x="774661" y="118706"/>
                </a:lnTo>
                <a:lnTo>
                  <a:pt x="766495" y="118681"/>
                </a:lnTo>
                <a:lnTo>
                  <a:pt x="729005" y="101841"/>
                </a:lnTo>
                <a:lnTo>
                  <a:pt x="719899" y="65341"/>
                </a:lnTo>
                <a:lnTo>
                  <a:pt x="720255" y="55791"/>
                </a:lnTo>
                <a:lnTo>
                  <a:pt x="734809" y="16624"/>
                </a:lnTo>
                <a:lnTo>
                  <a:pt x="755675" y="6426"/>
                </a:lnTo>
                <a:lnTo>
                  <a:pt x="763828" y="6426"/>
                </a:lnTo>
                <a:lnTo>
                  <a:pt x="798639" y="25260"/>
                </a:lnTo>
                <a:lnTo>
                  <a:pt x="805561" y="41148"/>
                </a:lnTo>
                <a:lnTo>
                  <a:pt x="808393" y="41148"/>
                </a:lnTo>
                <a:lnTo>
                  <a:pt x="805561" y="0"/>
                </a:lnTo>
                <a:lnTo>
                  <a:pt x="802271" y="0"/>
                </a:lnTo>
                <a:lnTo>
                  <a:pt x="801636" y="2870"/>
                </a:lnTo>
                <a:lnTo>
                  <a:pt x="800544" y="5092"/>
                </a:lnTo>
                <a:lnTo>
                  <a:pt x="797725" y="7835"/>
                </a:lnTo>
                <a:lnTo>
                  <a:pt x="796302" y="8394"/>
                </a:lnTo>
                <a:lnTo>
                  <a:pt x="793483" y="8394"/>
                </a:lnTo>
                <a:lnTo>
                  <a:pt x="791603" y="7747"/>
                </a:lnTo>
                <a:lnTo>
                  <a:pt x="789089" y="6426"/>
                </a:lnTo>
                <a:lnTo>
                  <a:pt x="782472" y="3619"/>
                </a:lnTo>
                <a:lnTo>
                  <a:pt x="775817" y="1612"/>
                </a:lnTo>
                <a:lnTo>
                  <a:pt x="769124" y="406"/>
                </a:lnTo>
                <a:lnTo>
                  <a:pt x="762419" y="0"/>
                </a:lnTo>
                <a:lnTo>
                  <a:pt x="753884" y="533"/>
                </a:lnTo>
                <a:lnTo>
                  <a:pt x="717232" y="18402"/>
                </a:lnTo>
                <a:lnTo>
                  <a:pt x="699541" y="56286"/>
                </a:lnTo>
                <a:lnTo>
                  <a:pt x="699033" y="65151"/>
                </a:lnTo>
                <a:lnTo>
                  <a:pt x="699820" y="76022"/>
                </a:lnTo>
                <a:lnTo>
                  <a:pt x="721029" y="113995"/>
                </a:lnTo>
                <a:lnTo>
                  <a:pt x="759599" y="126542"/>
                </a:lnTo>
                <a:lnTo>
                  <a:pt x="767892" y="126072"/>
                </a:lnTo>
                <a:lnTo>
                  <a:pt x="806323" y="102946"/>
                </a:lnTo>
                <a:lnTo>
                  <a:pt x="811212" y="95402"/>
                </a:lnTo>
                <a:close/>
              </a:path>
              <a:path w="1482725" h="172085">
                <a:moveTo>
                  <a:pt x="949756" y="2781"/>
                </a:moveTo>
                <a:lnTo>
                  <a:pt x="896404" y="2781"/>
                </a:lnTo>
                <a:lnTo>
                  <a:pt x="896404" y="6070"/>
                </a:lnTo>
                <a:lnTo>
                  <a:pt x="903782" y="6083"/>
                </a:lnTo>
                <a:lnTo>
                  <a:pt x="906602" y="6794"/>
                </a:lnTo>
                <a:lnTo>
                  <a:pt x="911161" y="9283"/>
                </a:lnTo>
                <a:lnTo>
                  <a:pt x="912571" y="10566"/>
                </a:lnTo>
                <a:lnTo>
                  <a:pt x="913980" y="14020"/>
                </a:lnTo>
                <a:lnTo>
                  <a:pt x="914298" y="18097"/>
                </a:lnTo>
                <a:lnTo>
                  <a:pt x="914298" y="58902"/>
                </a:lnTo>
                <a:lnTo>
                  <a:pt x="856399" y="58902"/>
                </a:lnTo>
                <a:lnTo>
                  <a:pt x="856399" y="18338"/>
                </a:lnTo>
                <a:lnTo>
                  <a:pt x="874280" y="6070"/>
                </a:lnTo>
                <a:lnTo>
                  <a:pt x="874280" y="2781"/>
                </a:lnTo>
                <a:lnTo>
                  <a:pt x="820940" y="2781"/>
                </a:lnTo>
                <a:lnTo>
                  <a:pt x="820940" y="6070"/>
                </a:lnTo>
                <a:lnTo>
                  <a:pt x="828319" y="6083"/>
                </a:lnTo>
                <a:lnTo>
                  <a:pt x="831138" y="6794"/>
                </a:lnTo>
                <a:lnTo>
                  <a:pt x="835685" y="9283"/>
                </a:lnTo>
                <a:lnTo>
                  <a:pt x="836942" y="10566"/>
                </a:lnTo>
                <a:lnTo>
                  <a:pt x="838352" y="14020"/>
                </a:lnTo>
                <a:lnTo>
                  <a:pt x="838669" y="18097"/>
                </a:lnTo>
                <a:lnTo>
                  <a:pt x="838669" y="109613"/>
                </a:lnTo>
                <a:lnTo>
                  <a:pt x="838047" y="114198"/>
                </a:lnTo>
                <a:lnTo>
                  <a:pt x="834275" y="119037"/>
                </a:lnTo>
                <a:lnTo>
                  <a:pt x="830516" y="120472"/>
                </a:lnTo>
                <a:lnTo>
                  <a:pt x="820940" y="120472"/>
                </a:lnTo>
                <a:lnTo>
                  <a:pt x="820940" y="123786"/>
                </a:lnTo>
                <a:lnTo>
                  <a:pt x="874280" y="123786"/>
                </a:lnTo>
                <a:lnTo>
                  <a:pt x="874280" y="120472"/>
                </a:lnTo>
                <a:lnTo>
                  <a:pt x="866914" y="120472"/>
                </a:lnTo>
                <a:lnTo>
                  <a:pt x="864082" y="119773"/>
                </a:lnTo>
                <a:lnTo>
                  <a:pt x="859536" y="117271"/>
                </a:lnTo>
                <a:lnTo>
                  <a:pt x="858126" y="115989"/>
                </a:lnTo>
                <a:lnTo>
                  <a:pt x="856716" y="112534"/>
                </a:lnTo>
                <a:lnTo>
                  <a:pt x="856399" y="108496"/>
                </a:lnTo>
                <a:lnTo>
                  <a:pt x="856399" y="65506"/>
                </a:lnTo>
                <a:lnTo>
                  <a:pt x="914298" y="65506"/>
                </a:lnTo>
                <a:lnTo>
                  <a:pt x="914298" y="109613"/>
                </a:lnTo>
                <a:lnTo>
                  <a:pt x="913511" y="114198"/>
                </a:lnTo>
                <a:lnTo>
                  <a:pt x="909739" y="119037"/>
                </a:lnTo>
                <a:lnTo>
                  <a:pt x="905979" y="120472"/>
                </a:lnTo>
                <a:lnTo>
                  <a:pt x="896404" y="120472"/>
                </a:lnTo>
                <a:lnTo>
                  <a:pt x="896404" y="123786"/>
                </a:lnTo>
                <a:lnTo>
                  <a:pt x="949756" y="123786"/>
                </a:lnTo>
                <a:lnTo>
                  <a:pt x="949756" y="120472"/>
                </a:lnTo>
                <a:lnTo>
                  <a:pt x="942378" y="120472"/>
                </a:lnTo>
                <a:lnTo>
                  <a:pt x="939558" y="119773"/>
                </a:lnTo>
                <a:lnTo>
                  <a:pt x="934999" y="117271"/>
                </a:lnTo>
                <a:lnTo>
                  <a:pt x="933754" y="115989"/>
                </a:lnTo>
                <a:lnTo>
                  <a:pt x="932332" y="112534"/>
                </a:lnTo>
                <a:lnTo>
                  <a:pt x="932027" y="108496"/>
                </a:lnTo>
                <a:lnTo>
                  <a:pt x="932027" y="18338"/>
                </a:lnTo>
                <a:lnTo>
                  <a:pt x="949756" y="6070"/>
                </a:lnTo>
                <a:lnTo>
                  <a:pt x="949756" y="2781"/>
                </a:lnTo>
                <a:close/>
              </a:path>
              <a:path w="1482725" h="172085">
                <a:moveTo>
                  <a:pt x="1072438" y="95402"/>
                </a:moveTo>
                <a:lnTo>
                  <a:pt x="1069619" y="93624"/>
                </a:lnTo>
                <a:lnTo>
                  <a:pt x="1064183" y="100495"/>
                </a:lnTo>
                <a:lnTo>
                  <a:pt x="1058951" y="106121"/>
                </a:lnTo>
                <a:lnTo>
                  <a:pt x="1053960" y="110515"/>
                </a:lnTo>
                <a:lnTo>
                  <a:pt x="1049223" y="113652"/>
                </a:lnTo>
                <a:lnTo>
                  <a:pt x="1042949" y="117030"/>
                </a:lnTo>
                <a:lnTo>
                  <a:pt x="1035888" y="118706"/>
                </a:lnTo>
                <a:lnTo>
                  <a:pt x="1027734" y="118681"/>
                </a:lnTo>
                <a:lnTo>
                  <a:pt x="990231" y="101841"/>
                </a:lnTo>
                <a:lnTo>
                  <a:pt x="981125" y="65341"/>
                </a:lnTo>
                <a:lnTo>
                  <a:pt x="981481" y="55791"/>
                </a:lnTo>
                <a:lnTo>
                  <a:pt x="996035" y="16624"/>
                </a:lnTo>
                <a:lnTo>
                  <a:pt x="1016901" y="6426"/>
                </a:lnTo>
                <a:lnTo>
                  <a:pt x="1025067" y="6426"/>
                </a:lnTo>
                <a:lnTo>
                  <a:pt x="1059878" y="25260"/>
                </a:lnTo>
                <a:lnTo>
                  <a:pt x="1066800" y="41148"/>
                </a:lnTo>
                <a:lnTo>
                  <a:pt x="1069619" y="41148"/>
                </a:lnTo>
                <a:lnTo>
                  <a:pt x="1066800" y="0"/>
                </a:lnTo>
                <a:lnTo>
                  <a:pt x="1063498" y="0"/>
                </a:lnTo>
                <a:lnTo>
                  <a:pt x="1062875" y="2870"/>
                </a:lnTo>
                <a:lnTo>
                  <a:pt x="1061770" y="5092"/>
                </a:lnTo>
                <a:lnTo>
                  <a:pt x="1058951" y="7835"/>
                </a:lnTo>
                <a:lnTo>
                  <a:pt x="1057541" y="8394"/>
                </a:lnTo>
                <a:lnTo>
                  <a:pt x="1054709" y="8394"/>
                </a:lnTo>
                <a:lnTo>
                  <a:pt x="1052830" y="7747"/>
                </a:lnTo>
                <a:lnTo>
                  <a:pt x="1050328" y="6426"/>
                </a:lnTo>
                <a:lnTo>
                  <a:pt x="1043711" y="3619"/>
                </a:lnTo>
                <a:lnTo>
                  <a:pt x="1037043" y="1612"/>
                </a:lnTo>
                <a:lnTo>
                  <a:pt x="1030351" y="406"/>
                </a:lnTo>
                <a:lnTo>
                  <a:pt x="1023645" y="0"/>
                </a:lnTo>
                <a:lnTo>
                  <a:pt x="1015123" y="533"/>
                </a:lnTo>
                <a:lnTo>
                  <a:pt x="978458" y="18402"/>
                </a:lnTo>
                <a:lnTo>
                  <a:pt x="960767" y="56286"/>
                </a:lnTo>
                <a:lnTo>
                  <a:pt x="960259" y="65151"/>
                </a:lnTo>
                <a:lnTo>
                  <a:pt x="961059" y="76022"/>
                </a:lnTo>
                <a:lnTo>
                  <a:pt x="982256" y="113995"/>
                </a:lnTo>
                <a:lnTo>
                  <a:pt x="1020826" y="126542"/>
                </a:lnTo>
                <a:lnTo>
                  <a:pt x="1029119" y="126072"/>
                </a:lnTo>
                <a:lnTo>
                  <a:pt x="1067562" y="102946"/>
                </a:lnTo>
                <a:lnTo>
                  <a:pt x="1072438" y="95402"/>
                </a:lnTo>
                <a:close/>
              </a:path>
              <a:path w="1482725" h="172085">
                <a:moveTo>
                  <a:pt x="1207681" y="62458"/>
                </a:moveTo>
                <a:lnTo>
                  <a:pt x="1189799" y="17894"/>
                </a:lnTo>
                <a:lnTo>
                  <a:pt x="1186510" y="15125"/>
                </a:lnTo>
                <a:lnTo>
                  <a:pt x="1186510" y="64973"/>
                </a:lnTo>
                <a:lnTo>
                  <a:pt x="1185799" y="78346"/>
                </a:lnTo>
                <a:lnTo>
                  <a:pt x="1168996" y="112737"/>
                </a:lnTo>
                <a:lnTo>
                  <a:pt x="1146187" y="120205"/>
                </a:lnTo>
                <a:lnTo>
                  <a:pt x="1138339" y="119456"/>
                </a:lnTo>
                <a:lnTo>
                  <a:pt x="1109865" y="88684"/>
                </a:lnTo>
                <a:lnTo>
                  <a:pt x="1106652" y="62458"/>
                </a:lnTo>
                <a:lnTo>
                  <a:pt x="1107414" y="48882"/>
                </a:lnTo>
                <a:lnTo>
                  <a:pt x="1124673" y="13296"/>
                </a:lnTo>
                <a:lnTo>
                  <a:pt x="1146022" y="6527"/>
                </a:lnTo>
                <a:lnTo>
                  <a:pt x="1154468" y="7277"/>
                </a:lnTo>
                <a:lnTo>
                  <a:pt x="1183411" y="37871"/>
                </a:lnTo>
                <a:lnTo>
                  <a:pt x="1186510" y="64973"/>
                </a:lnTo>
                <a:lnTo>
                  <a:pt x="1186510" y="15125"/>
                </a:lnTo>
                <a:lnTo>
                  <a:pt x="1180541" y="10071"/>
                </a:lnTo>
                <a:lnTo>
                  <a:pt x="1174115" y="6527"/>
                </a:lnTo>
                <a:lnTo>
                  <a:pt x="1170432" y="4483"/>
                </a:lnTo>
                <a:lnTo>
                  <a:pt x="1159484" y="1130"/>
                </a:lnTo>
                <a:lnTo>
                  <a:pt x="1147749" y="0"/>
                </a:lnTo>
                <a:lnTo>
                  <a:pt x="1135951" y="990"/>
                </a:lnTo>
                <a:lnTo>
                  <a:pt x="1096848" y="25565"/>
                </a:lnTo>
                <a:lnTo>
                  <a:pt x="1085469" y="62826"/>
                </a:lnTo>
                <a:lnTo>
                  <a:pt x="1086535" y="75768"/>
                </a:lnTo>
                <a:lnTo>
                  <a:pt x="1112278" y="116560"/>
                </a:lnTo>
                <a:lnTo>
                  <a:pt x="1146340" y="126542"/>
                </a:lnTo>
                <a:lnTo>
                  <a:pt x="1158582" y="125412"/>
                </a:lnTo>
                <a:lnTo>
                  <a:pt x="1169873" y="121996"/>
                </a:lnTo>
                <a:lnTo>
                  <a:pt x="1173124" y="120205"/>
                </a:lnTo>
                <a:lnTo>
                  <a:pt x="1180236" y="116306"/>
                </a:lnTo>
                <a:lnTo>
                  <a:pt x="1206550" y="75768"/>
                </a:lnTo>
                <a:lnTo>
                  <a:pt x="1207668" y="62826"/>
                </a:lnTo>
                <a:lnTo>
                  <a:pt x="1207681" y="62458"/>
                </a:lnTo>
                <a:close/>
              </a:path>
              <a:path w="1482725" h="172085">
                <a:moveTo>
                  <a:pt x="1343393" y="62458"/>
                </a:moveTo>
                <a:lnTo>
                  <a:pt x="1325511" y="17894"/>
                </a:lnTo>
                <a:lnTo>
                  <a:pt x="1322222" y="15125"/>
                </a:lnTo>
                <a:lnTo>
                  <a:pt x="1322222" y="64973"/>
                </a:lnTo>
                <a:lnTo>
                  <a:pt x="1321511" y="78346"/>
                </a:lnTo>
                <a:lnTo>
                  <a:pt x="1304709" y="112737"/>
                </a:lnTo>
                <a:lnTo>
                  <a:pt x="1281899" y="120205"/>
                </a:lnTo>
                <a:lnTo>
                  <a:pt x="1274051" y="119456"/>
                </a:lnTo>
                <a:lnTo>
                  <a:pt x="1245577" y="88684"/>
                </a:lnTo>
                <a:lnTo>
                  <a:pt x="1242364" y="62458"/>
                </a:lnTo>
                <a:lnTo>
                  <a:pt x="1243126" y="48882"/>
                </a:lnTo>
                <a:lnTo>
                  <a:pt x="1260386" y="13296"/>
                </a:lnTo>
                <a:lnTo>
                  <a:pt x="1281747" y="6527"/>
                </a:lnTo>
                <a:lnTo>
                  <a:pt x="1290193" y="7277"/>
                </a:lnTo>
                <a:lnTo>
                  <a:pt x="1319123" y="37871"/>
                </a:lnTo>
                <a:lnTo>
                  <a:pt x="1322222" y="64973"/>
                </a:lnTo>
                <a:lnTo>
                  <a:pt x="1322222" y="15125"/>
                </a:lnTo>
                <a:lnTo>
                  <a:pt x="1316253" y="10071"/>
                </a:lnTo>
                <a:lnTo>
                  <a:pt x="1309839" y="6527"/>
                </a:lnTo>
                <a:lnTo>
                  <a:pt x="1306144" y="4483"/>
                </a:lnTo>
                <a:lnTo>
                  <a:pt x="1295196" y="1130"/>
                </a:lnTo>
                <a:lnTo>
                  <a:pt x="1283474" y="0"/>
                </a:lnTo>
                <a:lnTo>
                  <a:pt x="1271676" y="990"/>
                </a:lnTo>
                <a:lnTo>
                  <a:pt x="1232573" y="25565"/>
                </a:lnTo>
                <a:lnTo>
                  <a:pt x="1221181" y="62826"/>
                </a:lnTo>
                <a:lnTo>
                  <a:pt x="1222248" y="75768"/>
                </a:lnTo>
                <a:lnTo>
                  <a:pt x="1247990" y="116560"/>
                </a:lnTo>
                <a:lnTo>
                  <a:pt x="1282052" y="126542"/>
                </a:lnTo>
                <a:lnTo>
                  <a:pt x="1294295" y="125412"/>
                </a:lnTo>
                <a:lnTo>
                  <a:pt x="1305598" y="121996"/>
                </a:lnTo>
                <a:lnTo>
                  <a:pt x="1308849" y="120205"/>
                </a:lnTo>
                <a:lnTo>
                  <a:pt x="1315948" y="116306"/>
                </a:lnTo>
                <a:lnTo>
                  <a:pt x="1342263" y="75768"/>
                </a:lnTo>
                <a:lnTo>
                  <a:pt x="1343380" y="62826"/>
                </a:lnTo>
                <a:lnTo>
                  <a:pt x="1343393" y="62458"/>
                </a:lnTo>
                <a:close/>
              </a:path>
              <a:path w="1482725" h="172085">
                <a:moveTo>
                  <a:pt x="1482420" y="2781"/>
                </a:moveTo>
                <a:lnTo>
                  <a:pt x="1429067" y="2781"/>
                </a:lnTo>
                <a:lnTo>
                  <a:pt x="1429067" y="6070"/>
                </a:lnTo>
                <a:lnTo>
                  <a:pt x="1436446" y="6083"/>
                </a:lnTo>
                <a:lnTo>
                  <a:pt x="1439265" y="6794"/>
                </a:lnTo>
                <a:lnTo>
                  <a:pt x="1443812" y="9283"/>
                </a:lnTo>
                <a:lnTo>
                  <a:pt x="1445234" y="10566"/>
                </a:lnTo>
                <a:lnTo>
                  <a:pt x="1446644" y="14020"/>
                </a:lnTo>
                <a:lnTo>
                  <a:pt x="1446949" y="18097"/>
                </a:lnTo>
                <a:lnTo>
                  <a:pt x="1446949" y="58902"/>
                </a:lnTo>
                <a:lnTo>
                  <a:pt x="1389062" y="58902"/>
                </a:lnTo>
                <a:lnTo>
                  <a:pt x="1389062" y="18338"/>
                </a:lnTo>
                <a:lnTo>
                  <a:pt x="1406944" y="6070"/>
                </a:lnTo>
                <a:lnTo>
                  <a:pt x="1406944" y="2781"/>
                </a:lnTo>
                <a:lnTo>
                  <a:pt x="1353604" y="2781"/>
                </a:lnTo>
                <a:lnTo>
                  <a:pt x="1353604" y="6070"/>
                </a:lnTo>
                <a:lnTo>
                  <a:pt x="1360970" y="6083"/>
                </a:lnTo>
                <a:lnTo>
                  <a:pt x="1363802" y="6794"/>
                </a:lnTo>
                <a:lnTo>
                  <a:pt x="1368348" y="9283"/>
                </a:lnTo>
                <a:lnTo>
                  <a:pt x="1369606" y="10566"/>
                </a:lnTo>
                <a:lnTo>
                  <a:pt x="1371015" y="14020"/>
                </a:lnTo>
                <a:lnTo>
                  <a:pt x="1371333" y="18097"/>
                </a:lnTo>
                <a:lnTo>
                  <a:pt x="1371333" y="109613"/>
                </a:lnTo>
                <a:lnTo>
                  <a:pt x="1370698" y="114198"/>
                </a:lnTo>
                <a:lnTo>
                  <a:pt x="1366939" y="119037"/>
                </a:lnTo>
                <a:lnTo>
                  <a:pt x="1363167" y="120472"/>
                </a:lnTo>
                <a:lnTo>
                  <a:pt x="1353604" y="120472"/>
                </a:lnTo>
                <a:lnTo>
                  <a:pt x="1353604" y="123786"/>
                </a:lnTo>
                <a:lnTo>
                  <a:pt x="1406944" y="123786"/>
                </a:lnTo>
                <a:lnTo>
                  <a:pt x="1406944" y="120472"/>
                </a:lnTo>
                <a:lnTo>
                  <a:pt x="1399578" y="120472"/>
                </a:lnTo>
                <a:lnTo>
                  <a:pt x="1396746" y="119773"/>
                </a:lnTo>
                <a:lnTo>
                  <a:pt x="1392199" y="117271"/>
                </a:lnTo>
                <a:lnTo>
                  <a:pt x="1390789" y="115989"/>
                </a:lnTo>
                <a:lnTo>
                  <a:pt x="1389380" y="112534"/>
                </a:lnTo>
                <a:lnTo>
                  <a:pt x="1389062" y="108496"/>
                </a:lnTo>
                <a:lnTo>
                  <a:pt x="1389062" y="65506"/>
                </a:lnTo>
                <a:lnTo>
                  <a:pt x="1446949" y="65506"/>
                </a:lnTo>
                <a:lnTo>
                  <a:pt x="1446949" y="109613"/>
                </a:lnTo>
                <a:lnTo>
                  <a:pt x="1446174" y="114198"/>
                </a:lnTo>
                <a:lnTo>
                  <a:pt x="1442402" y="119037"/>
                </a:lnTo>
                <a:lnTo>
                  <a:pt x="1438643" y="120472"/>
                </a:lnTo>
                <a:lnTo>
                  <a:pt x="1429067" y="120472"/>
                </a:lnTo>
                <a:lnTo>
                  <a:pt x="1429067" y="123786"/>
                </a:lnTo>
                <a:lnTo>
                  <a:pt x="1482420" y="123786"/>
                </a:lnTo>
                <a:lnTo>
                  <a:pt x="1482420" y="120472"/>
                </a:lnTo>
                <a:lnTo>
                  <a:pt x="1475041" y="120472"/>
                </a:lnTo>
                <a:lnTo>
                  <a:pt x="1472209" y="119773"/>
                </a:lnTo>
                <a:lnTo>
                  <a:pt x="1467662" y="117271"/>
                </a:lnTo>
                <a:lnTo>
                  <a:pt x="1466405" y="115989"/>
                </a:lnTo>
                <a:lnTo>
                  <a:pt x="1464995" y="112534"/>
                </a:lnTo>
                <a:lnTo>
                  <a:pt x="1464678" y="108496"/>
                </a:lnTo>
                <a:lnTo>
                  <a:pt x="1464678" y="18338"/>
                </a:lnTo>
                <a:lnTo>
                  <a:pt x="1482420" y="6070"/>
                </a:lnTo>
                <a:lnTo>
                  <a:pt x="1482420" y="2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06981" y="5896231"/>
            <a:ext cx="99158" cy="962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0475" y="5881235"/>
            <a:ext cx="318812" cy="1700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848" y="1365099"/>
            <a:ext cx="1627071" cy="136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5417" y="2093315"/>
            <a:ext cx="886225" cy="18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1495" y="2112405"/>
            <a:ext cx="104134" cy="100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5246" y="2096617"/>
            <a:ext cx="934719" cy="178435"/>
          </a:xfrm>
          <a:custGeom>
            <a:avLst/>
            <a:gdLst/>
            <a:ahLst/>
            <a:cxnLst/>
            <a:rect l="l" t="t" r="r" b="b"/>
            <a:pathLst>
              <a:path w="934719" h="178435">
                <a:moveTo>
                  <a:pt x="117944" y="100050"/>
                </a:moveTo>
                <a:lnTo>
                  <a:pt x="114947" y="98247"/>
                </a:lnTo>
                <a:lnTo>
                  <a:pt x="109220" y="105473"/>
                </a:lnTo>
                <a:lnTo>
                  <a:pt x="103746" y="111366"/>
                </a:lnTo>
                <a:lnTo>
                  <a:pt x="98501" y="115963"/>
                </a:lnTo>
                <a:lnTo>
                  <a:pt x="93497" y="119303"/>
                </a:lnTo>
                <a:lnTo>
                  <a:pt x="87007" y="122758"/>
                </a:lnTo>
                <a:lnTo>
                  <a:pt x="79502" y="124574"/>
                </a:lnTo>
                <a:lnTo>
                  <a:pt x="71005" y="124574"/>
                </a:lnTo>
                <a:lnTo>
                  <a:pt x="34861" y="109601"/>
                </a:lnTo>
                <a:lnTo>
                  <a:pt x="22021" y="68618"/>
                </a:lnTo>
                <a:lnTo>
                  <a:pt x="22402" y="58559"/>
                </a:lnTo>
                <a:lnTo>
                  <a:pt x="35229" y="21513"/>
                </a:lnTo>
                <a:lnTo>
                  <a:pt x="59512" y="6743"/>
                </a:lnTo>
                <a:lnTo>
                  <a:pt x="68199" y="6743"/>
                </a:lnTo>
                <a:lnTo>
                  <a:pt x="104686" y="26492"/>
                </a:lnTo>
                <a:lnTo>
                  <a:pt x="111950" y="43116"/>
                </a:lnTo>
                <a:lnTo>
                  <a:pt x="114947" y="43116"/>
                </a:lnTo>
                <a:lnTo>
                  <a:pt x="111950" y="0"/>
                </a:lnTo>
                <a:lnTo>
                  <a:pt x="108572" y="0"/>
                </a:lnTo>
                <a:lnTo>
                  <a:pt x="107861" y="2959"/>
                </a:lnTo>
                <a:lnTo>
                  <a:pt x="106680" y="5422"/>
                </a:lnTo>
                <a:lnTo>
                  <a:pt x="103708" y="8229"/>
                </a:lnTo>
                <a:lnTo>
                  <a:pt x="102209" y="8877"/>
                </a:lnTo>
                <a:lnTo>
                  <a:pt x="99301" y="8877"/>
                </a:lnTo>
                <a:lnTo>
                  <a:pt x="97370" y="8229"/>
                </a:lnTo>
                <a:lnTo>
                  <a:pt x="94678" y="6743"/>
                </a:lnTo>
                <a:lnTo>
                  <a:pt x="87744" y="3810"/>
                </a:lnTo>
                <a:lnTo>
                  <a:pt x="80759" y="1701"/>
                </a:lnTo>
                <a:lnTo>
                  <a:pt x="73736" y="419"/>
                </a:lnTo>
                <a:lnTo>
                  <a:pt x="66649" y="0"/>
                </a:lnTo>
                <a:lnTo>
                  <a:pt x="57708" y="546"/>
                </a:lnTo>
                <a:lnTo>
                  <a:pt x="19253" y="19329"/>
                </a:lnTo>
                <a:lnTo>
                  <a:pt x="546" y="59067"/>
                </a:lnTo>
                <a:lnTo>
                  <a:pt x="0" y="68287"/>
                </a:lnTo>
                <a:lnTo>
                  <a:pt x="838" y="79743"/>
                </a:lnTo>
                <a:lnTo>
                  <a:pt x="23190" y="119684"/>
                </a:lnTo>
                <a:lnTo>
                  <a:pt x="63766" y="132803"/>
                </a:lnTo>
                <a:lnTo>
                  <a:pt x="72478" y="132308"/>
                </a:lnTo>
                <a:lnTo>
                  <a:pt x="107264" y="114757"/>
                </a:lnTo>
                <a:lnTo>
                  <a:pt x="112814" y="107988"/>
                </a:lnTo>
                <a:lnTo>
                  <a:pt x="117944" y="100050"/>
                </a:lnTo>
                <a:close/>
              </a:path>
              <a:path w="934719" h="178435">
                <a:moveTo>
                  <a:pt x="263563" y="2959"/>
                </a:moveTo>
                <a:lnTo>
                  <a:pt x="207518" y="2959"/>
                </a:lnTo>
                <a:lnTo>
                  <a:pt x="207518" y="6413"/>
                </a:lnTo>
                <a:lnTo>
                  <a:pt x="215265" y="6413"/>
                </a:lnTo>
                <a:lnTo>
                  <a:pt x="218224" y="7073"/>
                </a:lnTo>
                <a:lnTo>
                  <a:pt x="220865" y="8712"/>
                </a:lnTo>
                <a:lnTo>
                  <a:pt x="223012" y="9702"/>
                </a:lnTo>
                <a:lnTo>
                  <a:pt x="224332" y="11188"/>
                </a:lnTo>
                <a:lnTo>
                  <a:pt x="225806" y="14808"/>
                </a:lnTo>
                <a:lnTo>
                  <a:pt x="226301" y="19088"/>
                </a:lnTo>
                <a:lnTo>
                  <a:pt x="226301" y="61874"/>
                </a:lnTo>
                <a:lnTo>
                  <a:pt x="165481" y="61874"/>
                </a:lnTo>
                <a:lnTo>
                  <a:pt x="165481" y="19253"/>
                </a:lnTo>
                <a:lnTo>
                  <a:pt x="176352" y="6413"/>
                </a:lnTo>
                <a:lnTo>
                  <a:pt x="184264" y="6413"/>
                </a:lnTo>
                <a:lnTo>
                  <a:pt x="184264" y="2959"/>
                </a:lnTo>
                <a:lnTo>
                  <a:pt x="128117" y="2959"/>
                </a:lnTo>
                <a:lnTo>
                  <a:pt x="128117" y="6413"/>
                </a:lnTo>
                <a:lnTo>
                  <a:pt x="135851" y="6413"/>
                </a:lnTo>
                <a:lnTo>
                  <a:pt x="138772" y="7073"/>
                </a:lnTo>
                <a:lnTo>
                  <a:pt x="143713" y="9702"/>
                </a:lnTo>
                <a:lnTo>
                  <a:pt x="145034" y="11188"/>
                </a:lnTo>
                <a:lnTo>
                  <a:pt x="146519" y="14808"/>
                </a:lnTo>
                <a:lnTo>
                  <a:pt x="146850" y="19088"/>
                </a:lnTo>
                <a:lnTo>
                  <a:pt x="146850" y="115023"/>
                </a:lnTo>
                <a:lnTo>
                  <a:pt x="146024" y="119799"/>
                </a:lnTo>
                <a:lnTo>
                  <a:pt x="142062" y="124904"/>
                </a:lnTo>
                <a:lnTo>
                  <a:pt x="138112" y="126390"/>
                </a:lnTo>
                <a:lnTo>
                  <a:pt x="128117" y="126390"/>
                </a:lnTo>
                <a:lnTo>
                  <a:pt x="128117" y="129844"/>
                </a:lnTo>
                <a:lnTo>
                  <a:pt x="184264" y="129844"/>
                </a:lnTo>
                <a:lnTo>
                  <a:pt x="184264" y="126390"/>
                </a:lnTo>
                <a:lnTo>
                  <a:pt x="176352" y="126390"/>
                </a:lnTo>
                <a:lnTo>
                  <a:pt x="173558" y="125730"/>
                </a:lnTo>
                <a:lnTo>
                  <a:pt x="168605" y="123088"/>
                </a:lnTo>
                <a:lnTo>
                  <a:pt x="167284" y="121780"/>
                </a:lnTo>
                <a:lnTo>
                  <a:pt x="165811" y="118160"/>
                </a:lnTo>
                <a:lnTo>
                  <a:pt x="165481" y="113880"/>
                </a:lnTo>
                <a:lnTo>
                  <a:pt x="165481" y="68783"/>
                </a:lnTo>
                <a:lnTo>
                  <a:pt x="226301" y="68783"/>
                </a:lnTo>
                <a:lnTo>
                  <a:pt x="226301" y="115023"/>
                </a:lnTo>
                <a:lnTo>
                  <a:pt x="225475" y="119799"/>
                </a:lnTo>
                <a:lnTo>
                  <a:pt x="221361" y="124904"/>
                </a:lnTo>
                <a:lnTo>
                  <a:pt x="217563" y="126390"/>
                </a:lnTo>
                <a:lnTo>
                  <a:pt x="207518" y="126390"/>
                </a:lnTo>
                <a:lnTo>
                  <a:pt x="207518" y="129844"/>
                </a:lnTo>
                <a:lnTo>
                  <a:pt x="263563" y="129844"/>
                </a:lnTo>
                <a:lnTo>
                  <a:pt x="263563" y="126390"/>
                </a:lnTo>
                <a:lnTo>
                  <a:pt x="255816" y="126390"/>
                </a:lnTo>
                <a:lnTo>
                  <a:pt x="252844" y="125730"/>
                </a:lnTo>
                <a:lnTo>
                  <a:pt x="248069" y="123088"/>
                </a:lnTo>
                <a:lnTo>
                  <a:pt x="246748" y="121780"/>
                </a:lnTo>
                <a:lnTo>
                  <a:pt x="245262" y="118160"/>
                </a:lnTo>
                <a:lnTo>
                  <a:pt x="244767" y="113880"/>
                </a:lnTo>
                <a:lnTo>
                  <a:pt x="244767" y="19253"/>
                </a:lnTo>
                <a:lnTo>
                  <a:pt x="255816" y="6413"/>
                </a:lnTo>
                <a:lnTo>
                  <a:pt x="263563" y="6413"/>
                </a:lnTo>
                <a:lnTo>
                  <a:pt x="263563" y="2959"/>
                </a:lnTo>
                <a:close/>
              </a:path>
              <a:path w="934719" h="178435">
                <a:moveTo>
                  <a:pt x="335102" y="160121"/>
                </a:moveTo>
                <a:lnTo>
                  <a:pt x="332473" y="160121"/>
                </a:lnTo>
                <a:lnTo>
                  <a:pt x="331152" y="162255"/>
                </a:lnTo>
                <a:lnTo>
                  <a:pt x="329666" y="163906"/>
                </a:lnTo>
                <a:lnTo>
                  <a:pt x="326364" y="166204"/>
                </a:lnTo>
                <a:lnTo>
                  <a:pt x="324383" y="166865"/>
                </a:lnTo>
                <a:lnTo>
                  <a:pt x="320268" y="167690"/>
                </a:lnTo>
                <a:lnTo>
                  <a:pt x="285813" y="167855"/>
                </a:lnTo>
                <a:lnTo>
                  <a:pt x="293687" y="160185"/>
                </a:lnTo>
                <a:lnTo>
                  <a:pt x="313855" y="138747"/>
                </a:lnTo>
                <a:lnTo>
                  <a:pt x="318617" y="132664"/>
                </a:lnTo>
                <a:lnTo>
                  <a:pt x="322516" y="126720"/>
                </a:lnTo>
                <a:lnTo>
                  <a:pt x="327850" y="116179"/>
                </a:lnTo>
                <a:lnTo>
                  <a:pt x="329006" y="111404"/>
                </a:lnTo>
                <a:lnTo>
                  <a:pt x="329006" y="99885"/>
                </a:lnTo>
                <a:lnTo>
                  <a:pt x="326364" y="93967"/>
                </a:lnTo>
                <a:lnTo>
                  <a:pt x="315823" y="84086"/>
                </a:lnTo>
                <a:lnTo>
                  <a:pt x="309219" y="81622"/>
                </a:lnTo>
                <a:lnTo>
                  <a:pt x="293725" y="81622"/>
                </a:lnTo>
                <a:lnTo>
                  <a:pt x="287629" y="83921"/>
                </a:lnTo>
                <a:lnTo>
                  <a:pt x="277571" y="93141"/>
                </a:lnTo>
                <a:lnTo>
                  <a:pt x="274599" y="99885"/>
                </a:lnTo>
                <a:lnTo>
                  <a:pt x="273291" y="108445"/>
                </a:lnTo>
                <a:lnTo>
                  <a:pt x="275920" y="108445"/>
                </a:lnTo>
                <a:lnTo>
                  <a:pt x="277901" y="103174"/>
                </a:lnTo>
                <a:lnTo>
                  <a:pt x="280708" y="99225"/>
                </a:lnTo>
                <a:lnTo>
                  <a:pt x="288290" y="93802"/>
                </a:lnTo>
                <a:lnTo>
                  <a:pt x="292569" y="92316"/>
                </a:lnTo>
                <a:lnTo>
                  <a:pt x="302628" y="92316"/>
                </a:lnTo>
                <a:lnTo>
                  <a:pt x="307251" y="94297"/>
                </a:lnTo>
                <a:lnTo>
                  <a:pt x="314833" y="102031"/>
                </a:lnTo>
                <a:lnTo>
                  <a:pt x="316801" y="106959"/>
                </a:lnTo>
                <a:lnTo>
                  <a:pt x="316801" y="113055"/>
                </a:lnTo>
                <a:lnTo>
                  <a:pt x="292227" y="155384"/>
                </a:lnTo>
                <a:lnTo>
                  <a:pt x="270484" y="175920"/>
                </a:lnTo>
                <a:lnTo>
                  <a:pt x="270484" y="178384"/>
                </a:lnTo>
                <a:lnTo>
                  <a:pt x="328180" y="178384"/>
                </a:lnTo>
                <a:lnTo>
                  <a:pt x="335102" y="160121"/>
                </a:lnTo>
                <a:close/>
              </a:path>
              <a:path w="934719" h="178435">
                <a:moveTo>
                  <a:pt x="466648" y="100050"/>
                </a:moveTo>
                <a:lnTo>
                  <a:pt x="463524" y="98247"/>
                </a:lnTo>
                <a:lnTo>
                  <a:pt x="457835" y="105473"/>
                </a:lnTo>
                <a:lnTo>
                  <a:pt x="452374" y="111366"/>
                </a:lnTo>
                <a:lnTo>
                  <a:pt x="447128" y="115963"/>
                </a:lnTo>
                <a:lnTo>
                  <a:pt x="442087" y="119303"/>
                </a:lnTo>
                <a:lnTo>
                  <a:pt x="435660" y="122758"/>
                </a:lnTo>
                <a:lnTo>
                  <a:pt x="428078" y="124574"/>
                </a:lnTo>
                <a:lnTo>
                  <a:pt x="419671" y="124574"/>
                </a:lnTo>
                <a:lnTo>
                  <a:pt x="383463" y="109601"/>
                </a:lnTo>
                <a:lnTo>
                  <a:pt x="370713" y="68618"/>
                </a:lnTo>
                <a:lnTo>
                  <a:pt x="371081" y="58559"/>
                </a:lnTo>
                <a:lnTo>
                  <a:pt x="383857" y="21513"/>
                </a:lnTo>
                <a:lnTo>
                  <a:pt x="408127" y="6743"/>
                </a:lnTo>
                <a:lnTo>
                  <a:pt x="416864" y="6743"/>
                </a:lnTo>
                <a:lnTo>
                  <a:pt x="453364" y="26492"/>
                </a:lnTo>
                <a:lnTo>
                  <a:pt x="460552" y="43116"/>
                </a:lnTo>
                <a:lnTo>
                  <a:pt x="463524" y="43116"/>
                </a:lnTo>
                <a:lnTo>
                  <a:pt x="460552" y="0"/>
                </a:lnTo>
                <a:lnTo>
                  <a:pt x="457250" y="0"/>
                </a:lnTo>
                <a:lnTo>
                  <a:pt x="456603" y="2959"/>
                </a:lnTo>
                <a:lnTo>
                  <a:pt x="455282" y="5422"/>
                </a:lnTo>
                <a:lnTo>
                  <a:pt x="452310" y="8229"/>
                </a:lnTo>
                <a:lnTo>
                  <a:pt x="450824" y="8877"/>
                </a:lnTo>
                <a:lnTo>
                  <a:pt x="448030" y="8877"/>
                </a:lnTo>
                <a:lnTo>
                  <a:pt x="446049" y="8229"/>
                </a:lnTo>
                <a:lnTo>
                  <a:pt x="443242" y="6743"/>
                </a:lnTo>
                <a:lnTo>
                  <a:pt x="436384" y="3810"/>
                </a:lnTo>
                <a:lnTo>
                  <a:pt x="429437" y="1701"/>
                </a:lnTo>
                <a:lnTo>
                  <a:pt x="422427" y="419"/>
                </a:lnTo>
                <a:lnTo>
                  <a:pt x="415391" y="0"/>
                </a:lnTo>
                <a:lnTo>
                  <a:pt x="406425" y="546"/>
                </a:lnTo>
                <a:lnTo>
                  <a:pt x="367893" y="19329"/>
                </a:lnTo>
                <a:lnTo>
                  <a:pt x="349173" y="59067"/>
                </a:lnTo>
                <a:lnTo>
                  <a:pt x="348627" y="68287"/>
                </a:lnTo>
                <a:lnTo>
                  <a:pt x="349453" y="79743"/>
                </a:lnTo>
                <a:lnTo>
                  <a:pt x="371805" y="119684"/>
                </a:lnTo>
                <a:lnTo>
                  <a:pt x="412419" y="132803"/>
                </a:lnTo>
                <a:lnTo>
                  <a:pt x="421132" y="132308"/>
                </a:lnTo>
                <a:lnTo>
                  <a:pt x="455917" y="114757"/>
                </a:lnTo>
                <a:lnTo>
                  <a:pt x="461492" y="107988"/>
                </a:lnTo>
                <a:lnTo>
                  <a:pt x="466648" y="100050"/>
                </a:lnTo>
                <a:close/>
              </a:path>
              <a:path w="934719" h="178435">
                <a:moveTo>
                  <a:pt x="608571" y="65493"/>
                </a:moveTo>
                <a:lnTo>
                  <a:pt x="598081" y="28727"/>
                </a:lnTo>
                <a:lnTo>
                  <a:pt x="586498" y="15862"/>
                </a:lnTo>
                <a:lnTo>
                  <a:pt x="586498" y="68122"/>
                </a:lnTo>
                <a:lnTo>
                  <a:pt x="585749" y="82169"/>
                </a:lnTo>
                <a:lnTo>
                  <a:pt x="568032" y="118300"/>
                </a:lnTo>
                <a:lnTo>
                  <a:pt x="543966" y="126060"/>
                </a:lnTo>
                <a:lnTo>
                  <a:pt x="535736" y="125349"/>
                </a:lnTo>
                <a:lnTo>
                  <a:pt x="505866" y="93014"/>
                </a:lnTo>
                <a:lnTo>
                  <a:pt x="502424" y="65493"/>
                </a:lnTo>
                <a:lnTo>
                  <a:pt x="503262" y="51308"/>
                </a:lnTo>
                <a:lnTo>
                  <a:pt x="521525" y="13982"/>
                </a:lnTo>
                <a:lnTo>
                  <a:pt x="543966" y="6908"/>
                </a:lnTo>
                <a:lnTo>
                  <a:pt x="552767" y="7708"/>
                </a:lnTo>
                <a:lnTo>
                  <a:pt x="583184" y="39712"/>
                </a:lnTo>
                <a:lnTo>
                  <a:pt x="586498" y="68122"/>
                </a:lnTo>
                <a:lnTo>
                  <a:pt x="586498" y="15862"/>
                </a:lnTo>
                <a:lnTo>
                  <a:pt x="580161" y="10553"/>
                </a:lnTo>
                <a:lnTo>
                  <a:pt x="573557" y="6908"/>
                </a:lnTo>
                <a:lnTo>
                  <a:pt x="569544" y="4686"/>
                </a:lnTo>
                <a:lnTo>
                  <a:pt x="558088" y="1168"/>
                </a:lnTo>
                <a:lnTo>
                  <a:pt x="545782" y="0"/>
                </a:lnTo>
                <a:lnTo>
                  <a:pt x="533387" y="1041"/>
                </a:lnTo>
                <a:lnTo>
                  <a:pt x="492302" y="26835"/>
                </a:lnTo>
                <a:lnTo>
                  <a:pt x="480339" y="65989"/>
                </a:lnTo>
                <a:lnTo>
                  <a:pt x="481495" y="80149"/>
                </a:lnTo>
                <a:lnTo>
                  <a:pt x="498792" y="114211"/>
                </a:lnTo>
                <a:lnTo>
                  <a:pt x="544131" y="132803"/>
                </a:lnTo>
                <a:lnTo>
                  <a:pt x="557085" y="131597"/>
                </a:lnTo>
                <a:lnTo>
                  <a:pt x="598017" y="103492"/>
                </a:lnTo>
                <a:lnTo>
                  <a:pt x="608558" y="65989"/>
                </a:lnTo>
                <a:lnTo>
                  <a:pt x="608571" y="65493"/>
                </a:lnTo>
                <a:close/>
              </a:path>
              <a:path w="934719" h="178435">
                <a:moveTo>
                  <a:pt x="751166" y="65493"/>
                </a:moveTo>
                <a:lnTo>
                  <a:pt x="740676" y="28727"/>
                </a:lnTo>
                <a:lnTo>
                  <a:pt x="729094" y="15875"/>
                </a:lnTo>
                <a:lnTo>
                  <a:pt x="729094" y="68122"/>
                </a:lnTo>
                <a:lnTo>
                  <a:pt x="728345" y="82169"/>
                </a:lnTo>
                <a:lnTo>
                  <a:pt x="710628" y="118300"/>
                </a:lnTo>
                <a:lnTo>
                  <a:pt x="686562" y="126060"/>
                </a:lnTo>
                <a:lnTo>
                  <a:pt x="678332" y="125349"/>
                </a:lnTo>
                <a:lnTo>
                  <a:pt x="648462" y="93014"/>
                </a:lnTo>
                <a:lnTo>
                  <a:pt x="645020" y="65493"/>
                </a:lnTo>
                <a:lnTo>
                  <a:pt x="645858" y="51308"/>
                </a:lnTo>
                <a:lnTo>
                  <a:pt x="664121" y="13982"/>
                </a:lnTo>
                <a:lnTo>
                  <a:pt x="686562" y="6908"/>
                </a:lnTo>
                <a:lnTo>
                  <a:pt x="695363" y="7708"/>
                </a:lnTo>
                <a:lnTo>
                  <a:pt x="725779" y="39712"/>
                </a:lnTo>
                <a:lnTo>
                  <a:pt x="729094" y="68122"/>
                </a:lnTo>
                <a:lnTo>
                  <a:pt x="729094" y="15875"/>
                </a:lnTo>
                <a:lnTo>
                  <a:pt x="722757" y="10553"/>
                </a:lnTo>
                <a:lnTo>
                  <a:pt x="716153" y="6908"/>
                </a:lnTo>
                <a:lnTo>
                  <a:pt x="712127" y="4686"/>
                </a:lnTo>
                <a:lnTo>
                  <a:pt x="700684" y="1168"/>
                </a:lnTo>
                <a:lnTo>
                  <a:pt x="688378" y="0"/>
                </a:lnTo>
                <a:lnTo>
                  <a:pt x="675982" y="1041"/>
                </a:lnTo>
                <a:lnTo>
                  <a:pt x="634885" y="26835"/>
                </a:lnTo>
                <a:lnTo>
                  <a:pt x="622935" y="65989"/>
                </a:lnTo>
                <a:lnTo>
                  <a:pt x="624090" y="80149"/>
                </a:lnTo>
                <a:lnTo>
                  <a:pt x="641388" y="114211"/>
                </a:lnTo>
                <a:lnTo>
                  <a:pt x="686727" y="132803"/>
                </a:lnTo>
                <a:lnTo>
                  <a:pt x="699681" y="131597"/>
                </a:lnTo>
                <a:lnTo>
                  <a:pt x="740613" y="103492"/>
                </a:lnTo>
                <a:lnTo>
                  <a:pt x="751154" y="65989"/>
                </a:lnTo>
                <a:lnTo>
                  <a:pt x="751166" y="65493"/>
                </a:lnTo>
                <a:close/>
              </a:path>
              <a:path w="934719" h="178435">
                <a:moveTo>
                  <a:pt x="874814" y="98082"/>
                </a:moveTo>
                <a:lnTo>
                  <a:pt x="871029" y="98082"/>
                </a:lnTo>
                <a:lnTo>
                  <a:pt x="866902" y="105816"/>
                </a:lnTo>
                <a:lnTo>
                  <a:pt x="862787" y="111734"/>
                </a:lnTo>
                <a:lnTo>
                  <a:pt x="855700" y="118491"/>
                </a:lnTo>
                <a:lnTo>
                  <a:pt x="852398" y="120459"/>
                </a:lnTo>
                <a:lnTo>
                  <a:pt x="845807" y="122440"/>
                </a:lnTo>
                <a:lnTo>
                  <a:pt x="840359" y="122923"/>
                </a:lnTo>
                <a:lnTo>
                  <a:pt x="807059" y="122923"/>
                </a:lnTo>
                <a:lnTo>
                  <a:pt x="799973" y="66814"/>
                </a:lnTo>
                <a:lnTo>
                  <a:pt x="834097" y="66814"/>
                </a:lnTo>
                <a:lnTo>
                  <a:pt x="849261" y="85737"/>
                </a:lnTo>
                <a:lnTo>
                  <a:pt x="852893" y="85737"/>
                </a:lnTo>
                <a:lnTo>
                  <a:pt x="852893" y="41630"/>
                </a:lnTo>
                <a:lnTo>
                  <a:pt x="849261" y="41630"/>
                </a:lnTo>
                <a:lnTo>
                  <a:pt x="848931" y="48869"/>
                </a:lnTo>
                <a:lnTo>
                  <a:pt x="846963" y="53975"/>
                </a:lnTo>
                <a:lnTo>
                  <a:pt x="841184" y="58915"/>
                </a:lnTo>
                <a:lnTo>
                  <a:pt x="836244" y="60058"/>
                </a:lnTo>
                <a:lnTo>
                  <a:pt x="799973" y="60058"/>
                </a:lnTo>
                <a:lnTo>
                  <a:pt x="799973" y="9867"/>
                </a:lnTo>
                <a:lnTo>
                  <a:pt x="842340" y="9867"/>
                </a:lnTo>
                <a:lnTo>
                  <a:pt x="861301" y="30772"/>
                </a:lnTo>
                <a:lnTo>
                  <a:pt x="865085" y="30772"/>
                </a:lnTo>
                <a:lnTo>
                  <a:pt x="863612" y="2959"/>
                </a:lnTo>
                <a:lnTo>
                  <a:pt x="762558" y="2959"/>
                </a:lnTo>
                <a:lnTo>
                  <a:pt x="762558" y="6413"/>
                </a:lnTo>
                <a:lnTo>
                  <a:pt x="772617" y="6413"/>
                </a:lnTo>
                <a:lnTo>
                  <a:pt x="776566" y="7734"/>
                </a:lnTo>
                <a:lnTo>
                  <a:pt x="780529" y="12014"/>
                </a:lnTo>
                <a:lnTo>
                  <a:pt x="781342" y="16941"/>
                </a:lnTo>
                <a:lnTo>
                  <a:pt x="781342" y="113715"/>
                </a:lnTo>
                <a:lnTo>
                  <a:pt x="770305" y="126390"/>
                </a:lnTo>
                <a:lnTo>
                  <a:pt x="762558" y="126390"/>
                </a:lnTo>
                <a:lnTo>
                  <a:pt x="762558" y="129844"/>
                </a:lnTo>
                <a:lnTo>
                  <a:pt x="863612" y="129844"/>
                </a:lnTo>
                <a:lnTo>
                  <a:pt x="874814" y="98082"/>
                </a:lnTo>
                <a:close/>
              </a:path>
              <a:path w="934719" h="178435">
                <a:moveTo>
                  <a:pt x="934161" y="112890"/>
                </a:moveTo>
                <a:lnTo>
                  <a:pt x="930376" y="112890"/>
                </a:lnTo>
                <a:lnTo>
                  <a:pt x="929386" y="115354"/>
                </a:lnTo>
                <a:lnTo>
                  <a:pt x="927735" y="117170"/>
                </a:lnTo>
                <a:lnTo>
                  <a:pt x="923772" y="119799"/>
                </a:lnTo>
                <a:lnTo>
                  <a:pt x="921639" y="120459"/>
                </a:lnTo>
                <a:lnTo>
                  <a:pt x="917016" y="120459"/>
                </a:lnTo>
                <a:lnTo>
                  <a:pt x="914869" y="119468"/>
                </a:lnTo>
                <a:lnTo>
                  <a:pt x="911580" y="115519"/>
                </a:lnTo>
                <a:lnTo>
                  <a:pt x="910755" y="111899"/>
                </a:lnTo>
                <a:lnTo>
                  <a:pt x="910755" y="50685"/>
                </a:lnTo>
                <a:lnTo>
                  <a:pt x="931519" y="50685"/>
                </a:lnTo>
                <a:lnTo>
                  <a:pt x="931519" y="44094"/>
                </a:lnTo>
                <a:lnTo>
                  <a:pt x="910755" y="44094"/>
                </a:lnTo>
                <a:lnTo>
                  <a:pt x="910755" y="15963"/>
                </a:lnTo>
                <a:lnTo>
                  <a:pt x="907783" y="15963"/>
                </a:lnTo>
                <a:lnTo>
                  <a:pt x="884377" y="46240"/>
                </a:lnTo>
                <a:lnTo>
                  <a:pt x="880910" y="47561"/>
                </a:lnTo>
                <a:lnTo>
                  <a:pt x="880910" y="50685"/>
                </a:lnTo>
                <a:lnTo>
                  <a:pt x="894930" y="50685"/>
                </a:lnTo>
                <a:lnTo>
                  <a:pt x="894930" y="114541"/>
                </a:lnTo>
                <a:lnTo>
                  <a:pt x="895591" y="119138"/>
                </a:lnTo>
                <a:lnTo>
                  <a:pt x="898220" y="125069"/>
                </a:lnTo>
                <a:lnTo>
                  <a:pt x="900366" y="127368"/>
                </a:lnTo>
                <a:lnTo>
                  <a:pt x="905967" y="130492"/>
                </a:lnTo>
                <a:lnTo>
                  <a:pt x="908939" y="131318"/>
                </a:lnTo>
                <a:lnTo>
                  <a:pt x="916190" y="131318"/>
                </a:lnTo>
                <a:lnTo>
                  <a:pt x="920483" y="129679"/>
                </a:lnTo>
                <a:lnTo>
                  <a:pt x="928725" y="123583"/>
                </a:lnTo>
                <a:lnTo>
                  <a:pt x="931849" y="118973"/>
                </a:lnTo>
                <a:lnTo>
                  <a:pt x="934161" y="112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055787" y="2225464"/>
            <a:ext cx="937260" cy="481965"/>
            <a:chOff x="2055787" y="2225464"/>
            <a:chExt cx="937260" cy="481965"/>
          </a:xfrm>
        </p:grpSpPr>
        <p:sp>
          <p:nvSpPr>
            <p:cNvPr id="7" name="object 7"/>
            <p:cNvSpPr/>
            <p:nvPr/>
          </p:nvSpPr>
          <p:spPr>
            <a:xfrm>
              <a:off x="2058441" y="2528599"/>
              <a:ext cx="934160" cy="178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5787" y="2225464"/>
              <a:ext cx="15875" cy="288290"/>
            </a:xfrm>
            <a:custGeom>
              <a:avLst/>
              <a:gdLst/>
              <a:ahLst/>
              <a:cxnLst/>
              <a:rect l="l" t="t" r="r" b="b"/>
              <a:pathLst>
                <a:path w="15875" h="288289">
                  <a:moveTo>
                    <a:pt x="12281" y="0"/>
                  </a:moveTo>
                  <a:lnTo>
                    <a:pt x="3544" y="0"/>
                  </a:lnTo>
                  <a:lnTo>
                    <a:pt x="0" y="3620"/>
                  </a:lnTo>
                  <a:lnTo>
                    <a:pt x="0" y="284045"/>
                  </a:lnTo>
                  <a:lnTo>
                    <a:pt x="3544" y="287665"/>
                  </a:lnTo>
                  <a:lnTo>
                    <a:pt x="12281" y="287665"/>
                  </a:lnTo>
                  <a:lnTo>
                    <a:pt x="15825" y="284045"/>
                  </a:lnTo>
                  <a:lnTo>
                    <a:pt x="15825" y="3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151680" y="2121292"/>
            <a:ext cx="1269824" cy="321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43390" y="2093315"/>
            <a:ext cx="1585595" cy="183515"/>
            <a:chOff x="4643390" y="2093315"/>
            <a:chExt cx="1585595" cy="183515"/>
          </a:xfrm>
        </p:grpSpPr>
        <p:sp>
          <p:nvSpPr>
            <p:cNvPr id="11" name="object 11"/>
            <p:cNvSpPr/>
            <p:nvPr/>
          </p:nvSpPr>
          <p:spPr>
            <a:xfrm>
              <a:off x="4643390" y="2093315"/>
              <a:ext cx="744288" cy="1833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8059" y="2096617"/>
              <a:ext cx="830580" cy="133350"/>
            </a:xfrm>
            <a:custGeom>
              <a:avLst/>
              <a:gdLst/>
              <a:ahLst/>
              <a:cxnLst/>
              <a:rect l="l" t="t" r="r" b="b"/>
              <a:pathLst>
                <a:path w="830579" h="133350">
                  <a:moveTo>
                    <a:pt x="104178" y="77673"/>
                  </a:moveTo>
                  <a:lnTo>
                    <a:pt x="0" y="77673"/>
                  </a:lnTo>
                  <a:lnTo>
                    <a:pt x="0" y="85407"/>
                  </a:lnTo>
                  <a:lnTo>
                    <a:pt x="104178" y="85407"/>
                  </a:lnTo>
                  <a:lnTo>
                    <a:pt x="104178" y="77673"/>
                  </a:lnTo>
                  <a:close/>
                </a:path>
                <a:path w="830579" h="133350">
                  <a:moveTo>
                    <a:pt x="104178" y="47231"/>
                  </a:moveTo>
                  <a:lnTo>
                    <a:pt x="0" y="47231"/>
                  </a:lnTo>
                  <a:lnTo>
                    <a:pt x="0" y="54965"/>
                  </a:lnTo>
                  <a:lnTo>
                    <a:pt x="104178" y="54965"/>
                  </a:lnTo>
                  <a:lnTo>
                    <a:pt x="104178" y="47231"/>
                  </a:lnTo>
                  <a:close/>
                </a:path>
                <a:path w="830579" h="133350">
                  <a:moveTo>
                    <a:pt x="232765" y="100050"/>
                  </a:moveTo>
                  <a:lnTo>
                    <a:pt x="229628" y="98247"/>
                  </a:lnTo>
                  <a:lnTo>
                    <a:pt x="223939" y="105473"/>
                  </a:lnTo>
                  <a:lnTo>
                    <a:pt x="218490" y="111366"/>
                  </a:lnTo>
                  <a:lnTo>
                    <a:pt x="213245" y="115963"/>
                  </a:lnTo>
                  <a:lnTo>
                    <a:pt x="208203" y="119303"/>
                  </a:lnTo>
                  <a:lnTo>
                    <a:pt x="201777" y="122758"/>
                  </a:lnTo>
                  <a:lnTo>
                    <a:pt x="194195" y="124574"/>
                  </a:lnTo>
                  <a:lnTo>
                    <a:pt x="185788" y="124574"/>
                  </a:lnTo>
                  <a:lnTo>
                    <a:pt x="149580" y="109601"/>
                  </a:lnTo>
                  <a:lnTo>
                    <a:pt x="136817" y="68618"/>
                  </a:lnTo>
                  <a:lnTo>
                    <a:pt x="137198" y="58559"/>
                  </a:lnTo>
                  <a:lnTo>
                    <a:pt x="149974" y="21513"/>
                  </a:lnTo>
                  <a:lnTo>
                    <a:pt x="174244" y="6743"/>
                  </a:lnTo>
                  <a:lnTo>
                    <a:pt x="182981" y="6743"/>
                  </a:lnTo>
                  <a:lnTo>
                    <a:pt x="219468" y="26492"/>
                  </a:lnTo>
                  <a:lnTo>
                    <a:pt x="226669" y="43116"/>
                  </a:lnTo>
                  <a:lnTo>
                    <a:pt x="229628" y="43116"/>
                  </a:lnTo>
                  <a:lnTo>
                    <a:pt x="226669" y="0"/>
                  </a:lnTo>
                  <a:lnTo>
                    <a:pt x="223367" y="0"/>
                  </a:lnTo>
                  <a:lnTo>
                    <a:pt x="222707" y="2959"/>
                  </a:lnTo>
                  <a:lnTo>
                    <a:pt x="221386" y="5422"/>
                  </a:lnTo>
                  <a:lnTo>
                    <a:pt x="218427" y="8229"/>
                  </a:lnTo>
                  <a:lnTo>
                    <a:pt x="216941" y="8877"/>
                  </a:lnTo>
                  <a:lnTo>
                    <a:pt x="214134" y="8877"/>
                  </a:lnTo>
                  <a:lnTo>
                    <a:pt x="212153" y="8229"/>
                  </a:lnTo>
                  <a:lnTo>
                    <a:pt x="209359" y="6743"/>
                  </a:lnTo>
                  <a:lnTo>
                    <a:pt x="202501" y="3810"/>
                  </a:lnTo>
                  <a:lnTo>
                    <a:pt x="195554" y="1701"/>
                  </a:lnTo>
                  <a:lnTo>
                    <a:pt x="188544" y="419"/>
                  </a:lnTo>
                  <a:lnTo>
                    <a:pt x="181495" y="0"/>
                  </a:lnTo>
                  <a:lnTo>
                    <a:pt x="172529" y="546"/>
                  </a:lnTo>
                  <a:lnTo>
                    <a:pt x="133997" y="19329"/>
                  </a:lnTo>
                  <a:lnTo>
                    <a:pt x="115290" y="59067"/>
                  </a:lnTo>
                  <a:lnTo>
                    <a:pt x="114731" y="68287"/>
                  </a:lnTo>
                  <a:lnTo>
                    <a:pt x="115570" y="79743"/>
                  </a:lnTo>
                  <a:lnTo>
                    <a:pt x="137909" y="119684"/>
                  </a:lnTo>
                  <a:lnTo>
                    <a:pt x="178523" y="132803"/>
                  </a:lnTo>
                  <a:lnTo>
                    <a:pt x="187248" y="132308"/>
                  </a:lnTo>
                  <a:lnTo>
                    <a:pt x="222034" y="114757"/>
                  </a:lnTo>
                  <a:lnTo>
                    <a:pt x="227609" y="107988"/>
                  </a:lnTo>
                  <a:lnTo>
                    <a:pt x="232765" y="100050"/>
                  </a:lnTo>
                  <a:close/>
                </a:path>
                <a:path w="830579" h="133350">
                  <a:moveTo>
                    <a:pt x="297383" y="79832"/>
                  </a:moveTo>
                  <a:lnTo>
                    <a:pt x="247434" y="79832"/>
                  </a:lnTo>
                  <a:lnTo>
                    <a:pt x="247434" y="93967"/>
                  </a:lnTo>
                  <a:lnTo>
                    <a:pt x="297383" y="93967"/>
                  </a:lnTo>
                  <a:lnTo>
                    <a:pt x="297383" y="79832"/>
                  </a:lnTo>
                  <a:close/>
                </a:path>
                <a:path w="830579" h="133350">
                  <a:moveTo>
                    <a:pt x="362496" y="79832"/>
                  </a:moveTo>
                  <a:lnTo>
                    <a:pt x="312547" y="79832"/>
                  </a:lnTo>
                  <a:lnTo>
                    <a:pt x="312547" y="93967"/>
                  </a:lnTo>
                  <a:lnTo>
                    <a:pt x="362496" y="93967"/>
                  </a:lnTo>
                  <a:lnTo>
                    <a:pt x="362496" y="79832"/>
                  </a:lnTo>
                  <a:close/>
                </a:path>
                <a:path w="830579" h="133350">
                  <a:moveTo>
                    <a:pt x="504913" y="65493"/>
                  </a:moveTo>
                  <a:lnTo>
                    <a:pt x="494423" y="28727"/>
                  </a:lnTo>
                  <a:lnTo>
                    <a:pt x="482841" y="15875"/>
                  </a:lnTo>
                  <a:lnTo>
                    <a:pt x="482841" y="68122"/>
                  </a:lnTo>
                  <a:lnTo>
                    <a:pt x="482092" y="82169"/>
                  </a:lnTo>
                  <a:lnTo>
                    <a:pt x="464375" y="118300"/>
                  </a:lnTo>
                  <a:lnTo>
                    <a:pt x="440309" y="126060"/>
                  </a:lnTo>
                  <a:lnTo>
                    <a:pt x="432079" y="125349"/>
                  </a:lnTo>
                  <a:lnTo>
                    <a:pt x="402209" y="93014"/>
                  </a:lnTo>
                  <a:lnTo>
                    <a:pt x="398767" y="65493"/>
                  </a:lnTo>
                  <a:lnTo>
                    <a:pt x="399605" y="51308"/>
                  </a:lnTo>
                  <a:lnTo>
                    <a:pt x="417804" y="13982"/>
                  </a:lnTo>
                  <a:lnTo>
                    <a:pt x="440309" y="6908"/>
                  </a:lnTo>
                  <a:lnTo>
                    <a:pt x="449110" y="7708"/>
                  </a:lnTo>
                  <a:lnTo>
                    <a:pt x="479526" y="39712"/>
                  </a:lnTo>
                  <a:lnTo>
                    <a:pt x="482841" y="68122"/>
                  </a:lnTo>
                  <a:lnTo>
                    <a:pt x="482841" y="15875"/>
                  </a:lnTo>
                  <a:lnTo>
                    <a:pt x="476504" y="10553"/>
                  </a:lnTo>
                  <a:lnTo>
                    <a:pt x="469900" y="6908"/>
                  </a:lnTo>
                  <a:lnTo>
                    <a:pt x="465886" y="4686"/>
                  </a:lnTo>
                  <a:lnTo>
                    <a:pt x="454431" y="1168"/>
                  </a:lnTo>
                  <a:lnTo>
                    <a:pt x="442125" y="0"/>
                  </a:lnTo>
                  <a:lnTo>
                    <a:pt x="429729" y="1041"/>
                  </a:lnTo>
                  <a:lnTo>
                    <a:pt x="388632" y="26835"/>
                  </a:lnTo>
                  <a:lnTo>
                    <a:pt x="376682" y="65989"/>
                  </a:lnTo>
                  <a:lnTo>
                    <a:pt x="377837" y="80149"/>
                  </a:lnTo>
                  <a:lnTo>
                    <a:pt x="395135" y="114211"/>
                  </a:lnTo>
                  <a:lnTo>
                    <a:pt x="440474" y="132803"/>
                  </a:lnTo>
                  <a:lnTo>
                    <a:pt x="453428" y="131597"/>
                  </a:lnTo>
                  <a:lnTo>
                    <a:pt x="494360" y="103492"/>
                  </a:lnTo>
                  <a:lnTo>
                    <a:pt x="504901" y="65989"/>
                  </a:lnTo>
                  <a:lnTo>
                    <a:pt x="504913" y="65493"/>
                  </a:lnTo>
                  <a:close/>
                </a:path>
                <a:path w="830579" h="133350">
                  <a:moveTo>
                    <a:pt x="647509" y="65493"/>
                  </a:moveTo>
                  <a:lnTo>
                    <a:pt x="637019" y="28727"/>
                  </a:lnTo>
                  <a:lnTo>
                    <a:pt x="625436" y="15875"/>
                  </a:lnTo>
                  <a:lnTo>
                    <a:pt x="625436" y="68122"/>
                  </a:lnTo>
                  <a:lnTo>
                    <a:pt x="624687" y="82169"/>
                  </a:lnTo>
                  <a:lnTo>
                    <a:pt x="606958" y="118300"/>
                  </a:lnTo>
                  <a:lnTo>
                    <a:pt x="582904" y="126060"/>
                  </a:lnTo>
                  <a:lnTo>
                    <a:pt x="574675" y="125349"/>
                  </a:lnTo>
                  <a:lnTo>
                    <a:pt x="544804" y="93014"/>
                  </a:lnTo>
                  <a:lnTo>
                    <a:pt x="541362" y="65493"/>
                  </a:lnTo>
                  <a:lnTo>
                    <a:pt x="542201" y="51308"/>
                  </a:lnTo>
                  <a:lnTo>
                    <a:pt x="560387" y="13982"/>
                  </a:lnTo>
                  <a:lnTo>
                    <a:pt x="582904" y="6908"/>
                  </a:lnTo>
                  <a:lnTo>
                    <a:pt x="591705" y="7708"/>
                  </a:lnTo>
                  <a:lnTo>
                    <a:pt x="622109" y="39712"/>
                  </a:lnTo>
                  <a:lnTo>
                    <a:pt x="625436" y="68122"/>
                  </a:lnTo>
                  <a:lnTo>
                    <a:pt x="625436" y="15875"/>
                  </a:lnTo>
                  <a:lnTo>
                    <a:pt x="619099" y="10553"/>
                  </a:lnTo>
                  <a:lnTo>
                    <a:pt x="612495" y="6908"/>
                  </a:lnTo>
                  <a:lnTo>
                    <a:pt x="608469" y="4686"/>
                  </a:lnTo>
                  <a:lnTo>
                    <a:pt x="597014" y="1168"/>
                  </a:lnTo>
                  <a:lnTo>
                    <a:pt x="584720" y="0"/>
                  </a:lnTo>
                  <a:lnTo>
                    <a:pt x="572312" y="1041"/>
                  </a:lnTo>
                  <a:lnTo>
                    <a:pt x="531228" y="26835"/>
                  </a:lnTo>
                  <a:lnTo>
                    <a:pt x="519264" y="65989"/>
                  </a:lnTo>
                  <a:lnTo>
                    <a:pt x="520433" y="80149"/>
                  </a:lnTo>
                  <a:lnTo>
                    <a:pt x="537730" y="114211"/>
                  </a:lnTo>
                  <a:lnTo>
                    <a:pt x="583069" y="132803"/>
                  </a:lnTo>
                  <a:lnTo>
                    <a:pt x="596023" y="131597"/>
                  </a:lnTo>
                  <a:lnTo>
                    <a:pt x="636955" y="103492"/>
                  </a:lnTo>
                  <a:lnTo>
                    <a:pt x="647496" y="65989"/>
                  </a:lnTo>
                  <a:lnTo>
                    <a:pt x="647509" y="65493"/>
                  </a:lnTo>
                  <a:close/>
                </a:path>
                <a:path w="830579" h="133350">
                  <a:moveTo>
                    <a:pt x="771156" y="98082"/>
                  </a:moveTo>
                  <a:lnTo>
                    <a:pt x="767372" y="98082"/>
                  </a:lnTo>
                  <a:lnTo>
                    <a:pt x="763244" y="105816"/>
                  </a:lnTo>
                  <a:lnTo>
                    <a:pt x="759129" y="111734"/>
                  </a:lnTo>
                  <a:lnTo>
                    <a:pt x="752030" y="118491"/>
                  </a:lnTo>
                  <a:lnTo>
                    <a:pt x="748741" y="120459"/>
                  </a:lnTo>
                  <a:lnTo>
                    <a:pt x="742149" y="122440"/>
                  </a:lnTo>
                  <a:lnTo>
                    <a:pt x="736701" y="122923"/>
                  </a:lnTo>
                  <a:lnTo>
                    <a:pt x="703402" y="122923"/>
                  </a:lnTo>
                  <a:lnTo>
                    <a:pt x="696315" y="66814"/>
                  </a:lnTo>
                  <a:lnTo>
                    <a:pt x="730440" y="66814"/>
                  </a:lnTo>
                  <a:lnTo>
                    <a:pt x="745604" y="85737"/>
                  </a:lnTo>
                  <a:lnTo>
                    <a:pt x="749236" y="85737"/>
                  </a:lnTo>
                  <a:lnTo>
                    <a:pt x="749236" y="41630"/>
                  </a:lnTo>
                  <a:lnTo>
                    <a:pt x="745604" y="41630"/>
                  </a:lnTo>
                  <a:lnTo>
                    <a:pt x="745274" y="48869"/>
                  </a:lnTo>
                  <a:lnTo>
                    <a:pt x="743292" y="53975"/>
                  </a:lnTo>
                  <a:lnTo>
                    <a:pt x="737527" y="58915"/>
                  </a:lnTo>
                  <a:lnTo>
                    <a:pt x="732586" y="60058"/>
                  </a:lnTo>
                  <a:lnTo>
                    <a:pt x="696315" y="60058"/>
                  </a:lnTo>
                  <a:lnTo>
                    <a:pt x="696315" y="9867"/>
                  </a:lnTo>
                  <a:lnTo>
                    <a:pt x="738682" y="9867"/>
                  </a:lnTo>
                  <a:lnTo>
                    <a:pt x="757643" y="30772"/>
                  </a:lnTo>
                  <a:lnTo>
                    <a:pt x="761428" y="30772"/>
                  </a:lnTo>
                  <a:lnTo>
                    <a:pt x="759942" y="2959"/>
                  </a:lnTo>
                  <a:lnTo>
                    <a:pt x="658901" y="2959"/>
                  </a:lnTo>
                  <a:lnTo>
                    <a:pt x="658901" y="6413"/>
                  </a:lnTo>
                  <a:lnTo>
                    <a:pt x="668947" y="6413"/>
                  </a:lnTo>
                  <a:lnTo>
                    <a:pt x="672909" y="7734"/>
                  </a:lnTo>
                  <a:lnTo>
                    <a:pt x="676859" y="12014"/>
                  </a:lnTo>
                  <a:lnTo>
                    <a:pt x="677684" y="16941"/>
                  </a:lnTo>
                  <a:lnTo>
                    <a:pt x="677684" y="113715"/>
                  </a:lnTo>
                  <a:lnTo>
                    <a:pt x="666648" y="126390"/>
                  </a:lnTo>
                  <a:lnTo>
                    <a:pt x="658901" y="126390"/>
                  </a:lnTo>
                  <a:lnTo>
                    <a:pt x="658901" y="129844"/>
                  </a:lnTo>
                  <a:lnTo>
                    <a:pt x="759942" y="129844"/>
                  </a:lnTo>
                  <a:lnTo>
                    <a:pt x="771156" y="98082"/>
                  </a:lnTo>
                  <a:close/>
                </a:path>
                <a:path w="830579" h="133350">
                  <a:moveTo>
                    <a:pt x="830503" y="112890"/>
                  </a:moveTo>
                  <a:lnTo>
                    <a:pt x="826706" y="112890"/>
                  </a:lnTo>
                  <a:lnTo>
                    <a:pt x="825728" y="115354"/>
                  </a:lnTo>
                  <a:lnTo>
                    <a:pt x="824077" y="117170"/>
                  </a:lnTo>
                  <a:lnTo>
                    <a:pt x="820115" y="119799"/>
                  </a:lnTo>
                  <a:lnTo>
                    <a:pt x="817968" y="120459"/>
                  </a:lnTo>
                  <a:lnTo>
                    <a:pt x="813358" y="120459"/>
                  </a:lnTo>
                  <a:lnTo>
                    <a:pt x="811212" y="119468"/>
                  </a:lnTo>
                  <a:lnTo>
                    <a:pt x="807923" y="115519"/>
                  </a:lnTo>
                  <a:lnTo>
                    <a:pt x="807097" y="111899"/>
                  </a:lnTo>
                  <a:lnTo>
                    <a:pt x="807097" y="50685"/>
                  </a:lnTo>
                  <a:lnTo>
                    <a:pt x="827862" y="50685"/>
                  </a:lnTo>
                  <a:lnTo>
                    <a:pt x="827862" y="44094"/>
                  </a:lnTo>
                  <a:lnTo>
                    <a:pt x="807097" y="44094"/>
                  </a:lnTo>
                  <a:lnTo>
                    <a:pt x="807097" y="15963"/>
                  </a:lnTo>
                  <a:lnTo>
                    <a:pt x="804125" y="15963"/>
                  </a:lnTo>
                  <a:lnTo>
                    <a:pt x="780719" y="46240"/>
                  </a:lnTo>
                  <a:lnTo>
                    <a:pt x="777252" y="47561"/>
                  </a:lnTo>
                  <a:lnTo>
                    <a:pt x="777252" y="50685"/>
                  </a:lnTo>
                  <a:lnTo>
                    <a:pt x="791273" y="50685"/>
                  </a:lnTo>
                  <a:lnTo>
                    <a:pt x="791273" y="114541"/>
                  </a:lnTo>
                  <a:lnTo>
                    <a:pt x="791933" y="119138"/>
                  </a:lnTo>
                  <a:lnTo>
                    <a:pt x="794562" y="125069"/>
                  </a:lnTo>
                  <a:lnTo>
                    <a:pt x="796709" y="127368"/>
                  </a:lnTo>
                  <a:lnTo>
                    <a:pt x="802309" y="130492"/>
                  </a:lnTo>
                  <a:lnTo>
                    <a:pt x="805281" y="131318"/>
                  </a:lnTo>
                  <a:lnTo>
                    <a:pt x="812533" y="131318"/>
                  </a:lnTo>
                  <a:lnTo>
                    <a:pt x="816825" y="129679"/>
                  </a:lnTo>
                  <a:lnTo>
                    <a:pt x="825068" y="123583"/>
                  </a:lnTo>
                  <a:lnTo>
                    <a:pt x="828192" y="118973"/>
                  </a:lnTo>
                  <a:lnTo>
                    <a:pt x="830503" y="11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495489" y="2200778"/>
            <a:ext cx="934719" cy="457200"/>
            <a:chOff x="5495489" y="2200778"/>
            <a:chExt cx="934719" cy="457200"/>
          </a:xfrm>
        </p:grpSpPr>
        <p:sp>
          <p:nvSpPr>
            <p:cNvPr id="14" name="object 14"/>
            <p:cNvSpPr/>
            <p:nvPr/>
          </p:nvSpPr>
          <p:spPr>
            <a:xfrm>
              <a:off x="5495489" y="2479228"/>
              <a:ext cx="934193" cy="178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4669" y="2200778"/>
              <a:ext cx="15875" cy="263525"/>
            </a:xfrm>
            <a:custGeom>
              <a:avLst/>
              <a:gdLst/>
              <a:ahLst/>
              <a:cxnLst/>
              <a:rect l="l" t="t" r="r" b="b"/>
              <a:pathLst>
                <a:path w="15875" h="263525">
                  <a:moveTo>
                    <a:pt x="12363" y="0"/>
                  </a:moveTo>
                  <a:lnTo>
                    <a:pt x="3626" y="0"/>
                  </a:lnTo>
                  <a:lnTo>
                    <a:pt x="0" y="3620"/>
                  </a:lnTo>
                  <a:lnTo>
                    <a:pt x="0" y="259360"/>
                  </a:lnTo>
                  <a:lnTo>
                    <a:pt x="3626" y="262980"/>
                  </a:lnTo>
                  <a:lnTo>
                    <a:pt x="12363" y="262980"/>
                  </a:lnTo>
                  <a:lnTo>
                    <a:pt x="15825" y="259360"/>
                  </a:lnTo>
                  <a:lnTo>
                    <a:pt x="15825" y="3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32862" y="3710251"/>
            <a:ext cx="1724250" cy="174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8043" y="4491112"/>
            <a:ext cx="1503680" cy="180340"/>
            <a:chOff x="608043" y="4491112"/>
            <a:chExt cx="1503680" cy="180340"/>
          </a:xfrm>
        </p:grpSpPr>
        <p:sp>
          <p:nvSpPr>
            <p:cNvPr id="18" name="object 18"/>
            <p:cNvSpPr/>
            <p:nvPr/>
          </p:nvSpPr>
          <p:spPr>
            <a:xfrm>
              <a:off x="608037" y="4494009"/>
              <a:ext cx="252729" cy="127000"/>
            </a:xfrm>
            <a:custGeom>
              <a:avLst/>
              <a:gdLst/>
              <a:ahLst/>
              <a:cxnLst/>
              <a:rect l="l" t="t" r="r" b="b"/>
              <a:pathLst>
                <a:path w="252730" h="127000">
                  <a:moveTo>
                    <a:pt x="117843" y="83934"/>
                  </a:moveTo>
                  <a:lnTo>
                    <a:pt x="95427" y="63703"/>
                  </a:lnTo>
                  <a:lnTo>
                    <a:pt x="95427" y="88887"/>
                  </a:lnTo>
                  <a:lnTo>
                    <a:pt x="95427" y="101320"/>
                  </a:lnTo>
                  <a:lnTo>
                    <a:pt x="59588" y="120307"/>
                  </a:lnTo>
                  <a:lnTo>
                    <a:pt x="52324" y="120319"/>
                  </a:lnTo>
                  <a:lnTo>
                    <a:pt x="44945" y="119481"/>
                  </a:lnTo>
                  <a:lnTo>
                    <a:pt x="37477" y="117792"/>
                  </a:lnTo>
                  <a:lnTo>
                    <a:pt x="37477" y="65735"/>
                  </a:lnTo>
                  <a:lnTo>
                    <a:pt x="39217" y="65417"/>
                  </a:lnTo>
                  <a:lnTo>
                    <a:pt x="41503" y="65201"/>
                  </a:lnTo>
                  <a:lnTo>
                    <a:pt x="47167" y="64960"/>
                  </a:lnTo>
                  <a:lnTo>
                    <a:pt x="50584" y="64897"/>
                  </a:lnTo>
                  <a:lnTo>
                    <a:pt x="63779" y="64897"/>
                  </a:lnTo>
                  <a:lnTo>
                    <a:pt x="95427" y="88887"/>
                  </a:lnTo>
                  <a:lnTo>
                    <a:pt x="95427" y="63703"/>
                  </a:lnTo>
                  <a:lnTo>
                    <a:pt x="88087" y="62179"/>
                  </a:lnTo>
                  <a:lnTo>
                    <a:pt x="95885" y="59740"/>
                  </a:lnTo>
                  <a:lnTo>
                    <a:pt x="97942" y="58445"/>
                  </a:lnTo>
                  <a:lnTo>
                    <a:pt x="101777" y="56019"/>
                  </a:lnTo>
                  <a:lnTo>
                    <a:pt x="109753" y="45974"/>
                  </a:lnTo>
                  <a:lnTo>
                    <a:pt x="111747" y="40271"/>
                  </a:lnTo>
                  <a:lnTo>
                    <a:pt x="111747" y="26479"/>
                  </a:lnTo>
                  <a:lnTo>
                    <a:pt x="91567" y="4508"/>
                  </a:lnTo>
                  <a:lnTo>
                    <a:pt x="91567" y="25730"/>
                  </a:lnTo>
                  <a:lnTo>
                    <a:pt x="91567" y="37973"/>
                  </a:lnTo>
                  <a:lnTo>
                    <a:pt x="65138" y="58445"/>
                  </a:lnTo>
                  <a:lnTo>
                    <a:pt x="55727" y="58432"/>
                  </a:lnTo>
                  <a:lnTo>
                    <a:pt x="52057" y="58445"/>
                  </a:lnTo>
                  <a:lnTo>
                    <a:pt x="48704" y="58331"/>
                  </a:lnTo>
                  <a:lnTo>
                    <a:pt x="42583" y="57899"/>
                  </a:lnTo>
                  <a:lnTo>
                    <a:pt x="39865" y="57569"/>
                  </a:lnTo>
                  <a:lnTo>
                    <a:pt x="37477" y="57124"/>
                  </a:lnTo>
                  <a:lnTo>
                    <a:pt x="37477" y="8343"/>
                  </a:lnTo>
                  <a:lnTo>
                    <a:pt x="42633" y="6985"/>
                  </a:lnTo>
                  <a:lnTo>
                    <a:pt x="48425" y="6286"/>
                  </a:lnTo>
                  <a:lnTo>
                    <a:pt x="54864" y="6286"/>
                  </a:lnTo>
                  <a:lnTo>
                    <a:pt x="91567" y="25730"/>
                  </a:lnTo>
                  <a:lnTo>
                    <a:pt x="91567" y="4508"/>
                  </a:lnTo>
                  <a:lnTo>
                    <a:pt x="56603" y="0"/>
                  </a:lnTo>
                  <a:lnTo>
                    <a:pt x="0" y="0"/>
                  </a:lnTo>
                  <a:lnTo>
                    <a:pt x="0" y="3479"/>
                  </a:lnTo>
                  <a:lnTo>
                    <a:pt x="9880" y="3479"/>
                  </a:lnTo>
                  <a:lnTo>
                    <a:pt x="13614" y="4864"/>
                  </a:lnTo>
                  <a:lnTo>
                    <a:pt x="17995" y="9664"/>
                  </a:lnTo>
                  <a:lnTo>
                    <a:pt x="18846" y="14160"/>
                  </a:lnTo>
                  <a:lnTo>
                    <a:pt x="18935" y="111620"/>
                  </a:lnTo>
                  <a:lnTo>
                    <a:pt x="18186" y="116255"/>
                  </a:lnTo>
                  <a:lnTo>
                    <a:pt x="16713" y="118440"/>
                  </a:lnTo>
                  <a:lnTo>
                    <a:pt x="14325" y="121818"/>
                  </a:lnTo>
                  <a:lnTo>
                    <a:pt x="10401" y="123494"/>
                  </a:lnTo>
                  <a:lnTo>
                    <a:pt x="0" y="123494"/>
                  </a:lnTo>
                  <a:lnTo>
                    <a:pt x="0" y="126949"/>
                  </a:lnTo>
                  <a:lnTo>
                    <a:pt x="61810" y="126949"/>
                  </a:lnTo>
                  <a:lnTo>
                    <a:pt x="72161" y="126707"/>
                  </a:lnTo>
                  <a:lnTo>
                    <a:pt x="115785" y="104571"/>
                  </a:lnTo>
                  <a:lnTo>
                    <a:pt x="117843" y="98539"/>
                  </a:lnTo>
                  <a:lnTo>
                    <a:pt x="117843" y="83934"/>
                  </a:lnTo>
                  <a:close/>
                </a:path>
                <a:path w="252730" h="127000">
                  <a:moveTo>
                    <a:pt x="195719" y="46329"/>
                  </a:moveTo>
                  <a:lnTo>
                    <a:pt x="194564" y="43916"/>
                  </a:lnTo>
                  <a:lnTo>
                    <a:pt x="189941" y="39738"/>
                  </a:lnTo>
                  <a:lnTo>
                    <a:pt x="187007" y="38684"/>
                  </a:lnTo>
                  <a:lnTo>
                    <a:pt x="183464" y="38684"/>
                  </a:lnTo>
                  <a:lnTo>
                    <a:pt x="177647" y="39890"/>
                  </a:lnTo>
                  <a:lnTo>
                    <a:pt x="171907" y="43497"/>
                  </a:lnTo>
                  <a:lnTo>
                    <a:pt x="166243" y="49530"/>
                  </a:lnTo>
                  <a:lnTo>
                    <a:pt x="160655" y="57962"/>
                  </a:lnTo>
                  <a:lnTo>
                    <a:pt x="160655" y="38684"/>
                  </a:lnTo>
                  <a:lnTo>
                    <a:pt x="156603" y="38684"/>
                  </a:lnTo>
                  <a:lnTo>
                    <a:pt x="129844" y="49161"/>
                  </a:lnTo>
                  <a:lnTo>
                    <a:pt x="130822" y="52539"/>
                  </a:lnTo>
                  <a:lnTo>
                    <a:pt x="133324" y="51600"/>
                  </a:lnTo>
                  <a:lnTo>
                    <a:pt x="135585" y="51142"/>
                  </a:lnTo>
                  <a:lnTo>
                    <a:pt x="139242" y="51142"/>
                  </a:lnTo>
                  <a:lnTo>
                    <a:pt x="140665" y="51587"/>
                  </a:lnTo>
                  <a:lnTo>
                    <a:pt x="142900" y="53327"/>
                  </a:lnTo>
                  <a:lnTo>
                    <a:pt x="143675" y="54711"/>
                  </a:lnTo>
                  <a:lnTo>
                    <a:pt x="144526" y="58521"/>
                  </a:lnTo>
                  <a:lnTo>
                    <a:pt x="144716" y="64452"/>
                  </a:lnTo>
                  <a:lnTo>
                    <a:pt x="144576" y="115697"/>
                  </a:lnTo>
                  <a:lnTo>
                    <a:pt x="143598" y="118935"/>
                  </a:lnTo>
                  <a:lnTo>
                    <a:pt x="142481" y="120535"/>
                  </a:lnTo>
                  <a:lnTo>
                    <a:pt x="138671" y="122910"/>
                  </a:lnTo>
                  <a:lnTo>
                    <a:pt x="135318" y="123596"/>
                  </a:lnTo>
                  <a:lnTo>
                    <a:pt x="130822" y="123596"/>
                  </a:lnTo>
                  <a:lnTo>
                    <a:pt x="130822" y="126949"/>
                  </a:lnTo>
                  <a:lnTo>
                    <a:pt x="176123" y="126949"/>
                  </a:lnTo>
                  <a:lnTo>
                    <a:pt x="176123" y="123596"/>
                  </a:lnTo>
                  <a:lnTo>
                    <a:pt x="172110" y="123596"/>
                  </a:lnTo>
                  <a:lnTo>
                    <a:pt x="169062" y="123037"/>
                  </a:lnTo>
                  <a:lnTo>
                    <a:pt x="164807" y="120777"/>
                  </a:lnTo>
                  <a:lnTo>
                    <a:pt x="163334" y="119380"/>
                  </a:lnTo>
                  <a:lnTo>
                    <a:pt x="161264" y="115265"/>
                  </a:lnTo>
                  <a:lnTo>
                    <a:pt x="160655" y="111683"/>
                  </a:lnTo>
                  <a:lnTo>
                    <a:pt x="160655" y="65836"/>
                  </a:lnTo>
                  <a:lnTo>
                    <a:pt x="163753" y="59956"/>
                  </a:lnTo>
                  <a:lnTo>
                    <a:pt x="166738" y="55740"/>
                  </a:lnTo>
                  <a:lnTo>
                    <a:pt x="170992" y="51943"/>
                  </a:lnTo>
                  <a:lnTo>
                    <a:pt x="172250" y="51320"/>
                  </a:lnTo>
                  <a:lnTo>
                    <a:pt x="174752" y="51320"/>
                  </a:lnTo>
                  <a:lnTo>
                    <a:pt x="176834" y="52400"/>
                  </a:lnTo>
                  <a:lnTo>
                    <a:pt x="182435" y="56705"/>
                  </a:lnTo>
                  <a:lnTo>
                    <a:pt x="184975" y="57785"/>
                  </a:lnTo>
                  <a:lnTo>
                    <a:pt x="189547" y="57785"/>
                  </a:lnTo>
                  <a:lnTo>
                    <a:pt x="191541" y="56946"/>
                  </a:lnTo>
                  <a:lnTo>
                    <a:pt x="194881" y="53568"/>
                  </a:lnTo>
                  <a:lnTo>
                    <a:pt x="195719" y="51511"/>
                  </a:lnTo>
                  <a:lnTo>
                    <a:pt x="195719" y="46329"/>
                  </a:lnTo>
                  <a:close/>
                </a:path>
                <a:path w="252730" h="127000">
                  <a:moveTo>
                    <a:pt x="252488" y="76873"/>
                  </a:moveTo>
                  <a:lnTo>
                    <a:pt x="202552" y="76873"/>
                  </a:lnTo>
                  <a:lnTo>
                    <a:pt x="202552" y="91008"/>
                  </a:lnTo>
                  <a:lnTo>
                    <a:pt x="252488" y="91008"/>
                  </a:lnTo>
                  <a:lnTo>
                    <a:pt x="252488" y="76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706" y="4491112"/>
              <a:ext cx="1235585" cy="1800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302218" y="4469817"/>
            <a:ext cx="104019" cy="1009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1525" y="4454084"/>
            <a:ext cx="472280" cy="178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213498" y="4502681"/>
            <a:ext cx="800100" cy="100965"/>
            <a:chOff x="3213498" y="4502681"/>
            <a:chExt cx="800100" cy="100965"/>
          </a:xfrm>
        </p:grpSpPr>
        <p:sp>
          <p:nvSpPr>
            <p:cNvPr id="23" name="object 23"/>
            <p:cNvSpPr/>
            <p:nvPr/>
          </p:nvSpPr>
          <p:spPr>
            <a:xfrm>
              <a:off x="3213493" y="4545888"/>
              <a:ext cx="649605" cy="15875"/>
            </a:xfrm>
            <a:custGeom>
              <a:avLst/>
              <a:gdLst/>
              <a:ahLst/>
              <a:cxnLst/>
              <a:rect l="l" t="t" r="r" b="b"/>
              <a:pathLst>
                <a:path w="649604" h="15875">
                  <a:moveTo>
                    <a:pt x="649008" y="0"/>
                  </a:moveTo>
                  <a:lnTo>
                    <a:pt x="0" y="0"/>
                  </a:lnTo>
                  <a:lnTo>
                    <a:pt x="0" y="15798"/>
                  </a:lnTo>
                  <a:lnTo>
                    <a:pt x="649008" y="15798"/>
                  </a:lnTo>
                  <a:lnTo>
                    <a:pt x="649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3821" y="4502681"/>
              <a:ext cx="179684" cy="1003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3426152" y="4308869"/>
            <a:ext cx="215950" cy="1269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9159" y="4679148"/>
            <a:ext cx="670766" cy="1295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55338" y="4228411"/>
            <a:ext cx="2441575" cy="564515"/>
            <a:chOff x="4255338" y="4228411"/>
            <a:chExt cx="2441575" cy="564515"/>
          </a:xfrm>
        </p:grpSpPr>
        <p:sp>
          <p:nvSpPr>
            <p:cNvPr id="28" name="object 28"/>
            <p:cNvSpPr/>
            <p:nvPr/>
          </p:nvSpPr>
          <p:spPr>
            <a:xfrm>
              <a:off x="4255338" y="4228411"/>
              <a:ext cx="1538691" cy="5644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34570" y="4521199"/>
              <a:ext cx="711200" cy="15875"/>
            </a:xfrm>
            <a:custGeom>
              <a:avLst/>
              <a:gdLst/>
              <a:ahLst/>
              <a:cxnLst/>
              <a:rect l="l" t="t" r="r" b="b"/>
              <a:pathLst>
                <a:path w="711200" h="15875">
                  <a:moveTo>
                    <a:pt x="710831" y="0"/>
                  </a:moveTo>
                  <a:lnTo>
                    <a:pt x="0" y="0"/>
                  </a:lnTo>
                  <a:lnTo>
                    <a:pt x="0" y="15798"/>
                  </a:lnTo>
                  <a:lnTo>
                    <a:pt x="710831" y="15798"/>
                  </a:lnTo>
                  <a:lnTo>
                    <a:pt x="710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16723" y="4477996"/>
              <a:ext cx="179684" cy="10037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73878" y="4231916"/>
              <a:ext cx="348645" cy="1783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980935" y="4270590"/>
            <a:ext cx="1538690" cy="5644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6785919" y="5055599"/>
            <a:ext cx="1238250" cy="177165"/>
            <a:chOff x="6785919" y="5055599"/>
            <a:chExt cx="1238250" cy="177165"/>
          </a:xfrm>
        </p:grpSpPr>
        <p:sp>
          <p:nvSpPr>
            <p:cNvPr id="34" name="object 34"/>
            <p:cNvSpPr/>
            <p:nvPr/>
          </p:nvSpPr>
          <p:spPr>
            <a:xfrm>
              <a:off x="6785919" y="5057755"/>
              <a:ext cx="88265" cy="174625"/>
            </a:xfrm>
            <a:custGeom>
              <a:avLst/>
              <a:gdLst/>
              <a:ahLst/>
              <a:cxnLst/>
              <a:rect l="l" t="t" r="r" b="b"/>
              <a:pathLst>
                <a:path w="88265" h="174625">
                  <a:moveTo>
                    <a:pt x="41541" y="0"/>
                  </a:moveTo>
                  <a:lnTo>
                    <a:pt x="5439" y="24372"/>
                  </a:lnTo>
                  <a:lnTo>
                    <a:pt x="4286" y="32650"/>
                  </a:lnTo>
                  <a:lnTo>
                    <a:pt x="4286" y="143554"/>
                  </a:lnTo>
                  <a:lnTo>
                    <a:pt x="3956" y="149949"/>
                  </a:lnTo>
                  <a:lnTo>
                    <a:pt x="3132" y="158685"/>
                  </a:lnTo>
                  <a:lnTo>
                    <a:pt x="2802" y="161494"/>
                  </a:lnTo>
                  <a:lnTo>
                    <a:pt x="1648" y="166772"/>
                  </a:lnTo>
                  <a:lnTo>
                    <a:pt x="0" y="174506"/>
                  </a:lnTo>
                  <a:lnTo>
                    <a:pt x="16319" y="174506"/>
                  </a:lnTo>
                  <a:lnTo>
                    <a:pt x="17955" y="165818"/>
                  </a:lnTo>
                  <a:lnTo>
                    <a:pt x="19142" y="157445"/>
                  </a:lnTo>
                  <a:lnTo>
                    <a:pt x="19866" y="149388"/>
                  </a:lnTo>
                  <a:lnTo>
                    <a:pt x="20051" y="143554"/>
                  </a:lnTo>
                  <a:lnTo>
                    <a:pt x="20111" y="125825"/>
                  </a:lnTo>
                  <a:lnTo>
                    <a:pt x="32032" y="125825"/>
                  </a:lnTo>
                  <a:lnTo>
                    <a:pt x="31815" y="125738"/>
                  </a:lnTo>
                  <a:lnTo>
                    <a:pt x="26375" y="122677"/>
                  </a:lnTo>
                  <a:lnTo>
                    <a:pt x="20111" y="118430"/>
                  </a:lnTo>
                  <a:lnTo>
                    <a:pt x="20111" y="25936"/>
                  </a:lnTo>
                  <a:lnTo>
                    <a:pt x="21430" y="19419"/>
                  </a:lnTo>
                  <a:lnTo>
                    <a:pt x="24232" y="15354"/>
                  </a:lnTo>
                  <a:lnTo>
                    <a:pt x="28353" y="9248"/>
                  </a:lnTo>
                  <a:lnTo>
                    <a:pt x="34123" y="6187"/>
                  </a:lnTo>
                  <a:lnTo>
                    <a:pt x="65112" y="6187"/>
                  </a:lnTo>
                  <a:lnTo>
                    <a:pt x="63541" y="5070"/>
                  </a:lnTo>
                  <a:lnTo>
                    <a:pt x="57099" y="2260"/>
                  </a:lnTo>
                  <a:lnTo>
                    <a:pt x="49760" y="571"/>
                  </a:lnTo>
                  <a:lnTo>
                    <a:pt x="41541" y="0"/>
                  </a:lnTo>
                  <a:close/>
                </a:path>
                <a:path w="88265" h="174625">
                  <a:moveTo>
                    <a:pt x="32032" y="125825"/>
                  </a:moveTo>
                  <a:lnTo>
                    <a:pt x="20111" y="125825"/>
                  </a:lnTo>
                  <a:lnTo>
                    <a:pt x="26210" y="129763"/>
                  </a:lnTo>
                  <a:lnTo>
                    <a:pt x="31321" y="132449"/>
                  </a:lnTo>
                  <a:lnTo>
                    <a:pt x="35607" y="133876"/>
                  </a:lnTo>
                  <a:lnTo>
                    <a:pt x="39728" y="135316"/>
                  </a:lnTo>
                  <a:lnTo>
                    <a:pt x="44014" y="136030"/>
                  </a:lnTo>
                  <a:lnTo>
                    <a:pt x="55059" y="136030"/>
                  </a:lnTo>
                  <a:lnTo>
                    <a:pt x="61488" y="134334"/>
                  </a:lnTo>
                  <a:lnTo>
                    <a:pt x="67917" y="130934"/>
                  </a:lnTo>
                  <a:lnTo>
                    <a:pt x="70245" y="129670"/>
                  </a:lnTo>
                  <a:lnTo>
                    <a:pt x="43355" y="129670"/>
                  </a:lnTo>
                  <a:lnTo>
                    <a:pt x="39893" y="128985"/>
                  </a:lnTo>
                  <a:lnTo>
                    <a:pt x="32032" y="125825"/>
                  </a:lnTo>
                  <a:close/>
                </a:path>
                <a:path w="88265" h="174625">
                  <a:moveTo>
                    <a:pt x="67265" y="60857"/>
                  </a:moveTo>
                  <a:lnTo>
                    <a:pt x="55718" y="60857"/>
                  </a:lnTo>
                  <a:lnTo>
                    <a:pt x="60993" y="67226"/>
                  </a:lnTo>
                  <a:lnTo>
                    <a:pt x="64620" y="73084"/>
                  </a:lnTo>
                  <a:lnTo>
                    <a:pt x="68906" y="83748"/>
                  </a:lnTo>
                  <a:lnTo>
                    <a:pt x="69895" y="89969"/>
                  </a:lnTo>
                  <a:lnTo>
                    <a:pt x="69895" y="97079"/>
                  </a:lnTo>
                  <a:lnTo>
                    <a:pt x="53410" y="129670"/>
                  </a:lnTo>
                  <a:lnTo>
                    <a:pt x="70245" y="129670"/>
                  </a:lnTo>
                  <a:lnTo>
                    <a:pt x="74181" y="127534"/>
                  </a:lnTo>
                  <a:lnTo>
                    <a:pt x="79127" y="122590"/>
                  </a:lnTo>
                  <a:lnTo>
                    <a:pt x="86380" y="109602"/>
                  </a:lnTo>
                  <a:lnTo>
                    <a:pt x="88193" y="102608"/>
                  </a:lnTo>
                  <a:lnTo>
                    <a:pt x="88193" y="95120"/>
                  </a:lnTo>
                  <a:lnTo>
                    <a:pt x="86560" y="83312"/>
                  </a:lnTo>
                  <a:lnTo>
                    <a:pt x="81682" y="73165"/>
                  </a:lnTo>
                  <a:lnTo>
                    <a:pt x="73589" y="64681"/>
                  </a:lnTo>
                  <a:lnTo>
                    <a:pt x="67265" y="60857"/>
                  </a:lnTo>
                  <a:close/>
                </a:path>
                <a:path w="88265" h="174625">
                  <a:moveTo>
                    <a:pt x="44508" y="53089"/>
                  </a:moveTo>
                  <a:lnTo>
                    <a:pt x="38739" y="53089"/>
                  </a:lnTo>
                  <a:lnTo>
                    <a:pt x="36761" y="53550"/>
                  </a:lnTo>
                  <a:lnTo>
                    <a:pt x="35442" y="54488"/>
                  </a:lnTo>
                  <a:lnTo>
                    <a:pt x="34288" y="55426"/>
                  </a:lnTo>
                  <a:lnTo>
                    <a:pt x="33628" y="56496"/>
                  </a:lnTo>
                  <a:lnTo>
                    <a:pt x="33628" y="58981"/>
                  </a:lnTo>
                  <a:lnTo>
                    <a:pt x="34453" y="60199"/>
                  </a:lnTo>
                  <a:lnTo>
                    <a:pt x="36101" y="61334"/>
                  </a:lnTo>
                  <a:lnTo>
                    <a:pt x="37585" y="62453"/>
                  </a:lnTo>
                  <a:lnTo>
                    <a:pt x="40387" y="63013"/>
                  </a:lnTo>
                  <a:lnTo>
                    <a:pt x="47476" y="63013"/>
                  </a:lnTo>
                  <a:lnTo>
                    <a:pt x="51267" y="62289"/>
                  </a:lnTo>
                  <a:lnTo>
                    <a:pt x="55718" y="60857"/>
                  </a:lnTo>
                  <a:lnTo>
                    <a:pt x="67265" y="60857"/>
                  </a:lnTo>
                  <a:lnTo>
                    <a:pt x="62312" y="57862"/>
                  </a:lnTo>
                  <a:lnTo>
                    <a:pt x="66177" y="55525"/>
                  </a:lnTo>
                  <a:lnTo>
                    <a:pt x="55718" y="55525"/>
                  </a:lnTo>
                  <a:lnTo>
                    <a:pt x="49289" y="53896"/>
                  </a:lnTo>
                  <a:lnTo>
                    <a:pt x="44508" y="53089"/>
                  </a:lnTo>
                  <a:close/>
                </a:path>
                <a:path w="88265" h="174625">
                  <a:moveTo>
                    <a:pt x="65112" y="6187"/>
                  </a:moveTo>
                  <a:lnTo>
                    <a:pt x="47476" y="6187"/>
                  </a:lnTo>
                  <a:lnTo>
                    <a:pt x="52421" y="8343"/>
                  </a:lnTo>
                  <a:lnTo>
                    <a:pt x="56542" y="12638"/>
                  </a:lnTo>
                  <a:lnTo>
                    <a:pt x="60499" y="16950"/>
                  </a:lnTo>
                  <a:lnTo>
                    <a:pt x="62477" y="23039"/>
                  </a:lnTo>
                  <a:lnTo>
                    <a:pt x="62477" y="30889"/>
                  </a:lnTo>
                  <a:lnTo>
                    <a:pt x="62047" y="36789"/>
                  </a:lnTo>
                  <a:lnTo>
                    <a:pt x="60767" y="42861"/>
                  </a:lnTo>
                  <a:lnTo>
                    <a:pt x="58652" y="49107"/>
                  </a:lnTo>
                  <a:lnTo>
                    <a:pt x="55718" y="55525"/>
                  </a:lnTo>
                  <a:lnTo>
                    <a:pt x="66177" y="55525"/>
                  </a:lnTo>
                  <a:lnTo>
                    <a:pt x="68082" y="54373"/>
                  </a:lnTo>
                  <a:lnTo>
                    <a:pt x="72533" y="50242"/>
                  </a:lnTo>
                  <a:lnTo>
                    <a:pt x="78137" y="40681"/>
                  </a:lnTo>
                  <a:lnTo>
                    <a:pt x="79456" y="35645"/>
                  </a:lnTo>
                  <a:lnTo>
                    <a:pt x="79456" y="22101"/>
                  </a:lnTo>
                  <a:lnTo>
                    <a:pt x="75994" y="14992"/>
                  </a:lnTo>
                  <a:lnTo>
                    <a:pt x="69071" y="9001"/>
                  </a:lnTo>
                  <a:lnTo>
                    <a:pt x="65112" y="6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90103" y="5055599"/>
              <a:ext cx="1133989" cy="1745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75780" y="5123483"/>
            <a:ext cx="1104265" cy="132715"/>
            <a:chOff x="575780" y="5123483"/>
            <a:chExt cx="1104265" cy="132715"/>
          </a:xfrm>
        </p:grpSpPr>
        <p:sp>
          <p:nvSpPr>
            <p:cNvPr id="37" name="object 37"/>
            <p:cNvSpPr/>
            <p:nvPr/>
          </p:nvSpPr>
          <p:spPr>
            <a:xfrm>
              <a:off x="575780" y="5164313"/>
              <a:ext cx="111760" cy="91440"/>
            </a:xfrm>
            <a:custGeom>
              <a:avLst/>
              <a:gdLst/>
              <a:ahLst/>
              <a:cxnLst/>
              <a:rect l="l" t="t" r="r" b="b"/>
              <a:pathLst>
                <a:path w="111759" h="91439">
                  <a:moveTo>
                    <a:pt x="46747" y="0"/>
                  </a:moveTo>
                  <a:lnTo>
                    <a:pt x="39410" y="0"/>
                  </a:lnTo>
                  <a:lnTo>
                    <a:pt x="31742" y="799"/>
                  </a:lnTo>
                  <a:lnTo>
                    <a:pt x="2948" y="27517"/>
                  </a:lnTo>
                  <a:lnTo>
                    <a:pt x="0" y="46154"/>
                  </a:lnTo>
                  <a:lnTo>
                    <a:pt x="628" y="54717"/>
                  </a:lnTo>
                  <a:lnTo>
                    <a:pt x="22917" y="87841"/>
                  </a:lnTo>
                  <a:lnTo>
                    <a:pt x="41437" y="91277"/>
                  </a:lnTo>
                  <a:lnTo>
                    <a:pt x="47105" y="91277"/>
                  </a:lnTo>
                  <a:lnTo>
                    <a:pt x="52157" y="90330"/>
                  </a:lnTo>
                  <a:lnTo>
                    <a:pt x="61043" y="86528"/>
                  </a:lnTo>
                  <a:lnTo>
                    <a:pt x="63473" y="84825"/>
                  </a:lnTo>
                  <a:lnTo>
                    <a:pt x="36896" y="84825"/>
                  </a:lnTo>
                  <a:lnTo>
                    <a:pt x="33050" y="83467"/>
                  </a:lnTo>
                  <a:lnTo>
                    <a:pt x="25777" y="78036"/>
                  </a:lnTo>
                  <a:lnTo>
                    <a:pt x="23057" y="74199"/>
                  </a:lnTo>
                  <a:lnTo>
                    <a:pt x="19447" y="64275"/>
                  </a:lnTo>
                  <a:lnTo>
                    <a:pt x="18585" y="57763"/>
                  </a:lnTo>
                  <a:lnTo>
                    <a:pt x="18685" y="45124"/>
                  </a:lnTo>
                  <a:lnTo>
                    <a:pt x="34258" y="6653"/>
                  </a:lnTo>
                  <a:lnTo>
                    <a:pt x="58967" y="6653"/>
                  </a:lnTo>
                  <a:lnTo>
                    <a:pt x="58822" y="6513"/>
                  </a:lnTo>
                  <a:lnTo>
                    <a:pt x="53219" y="2172"/>
                  </a:lnTo>
                  <a:lnTo>
                    <a:pt x="46747" y="0"/>
                  </a:lnTo>
                  <a:close/>
                </a:path>
                <a:path w="111759" h="91439">
                  <a:moveTo>
                    <a:pt x="84366" y="67405"/>
                  </a:moveTo>
                  <a:lnTo>
                    <a:pt x="77272" y="67405"/>
                  </a:lnTo>
                  <a:lnTo>
                    <a:pt x="79657" y="77271"/>
                  </a:lnTo>
                  <a:lnTo>
                    <a:pt x="82348" y="83701"/>
                  </a:lnTo>
                  <a:lnTo>
                    <a:pt x="88332" y="89693"/>
                  </a:lnTo>
                  <a:lnTo>
                    <a:pt x="91667" y="91185"/>
                  </a:lnTo>
                  <a:lnTo>
                    <a:pt x="99263" y="91185"/>
                  </a:lnTo>
                  <a:lnTo>
                    <a:pt x="102728" y="89470"/>
                  </a:lnTo>
                  <a:lnTo>
                    <a:pt x="108719" y="82606"/>
                  </a:lnTo>
                  <a:lnTo>
                    <a:pt x="109491" y="80143"/>
                  </a:lnTo>
                  <a:lnTo>
                    <a:pt x="92664" y="80143"/>
                  </a:lnTo>
                  <a:lnTo>
                    <a:pt x="89733" y="78430"/>
                  </a:lnTo>
                  <a:lnTo>
                    <a:pt x="87412" y="74988"/>
                  </a:lnTo>
                  <a:lnTo>
                    <a:pt x="86194" y="73122"/>
                  </a:lnTo>
                  <a:lnTo>
                    <a:pt x="84366" y="67405"/>
                  </a:lnTo>
                  <a:close/>
                </a:path>
                <a:path w="111759" h="91439">
                  <a:moveTo>
                    <a:pt x="58967" y="6653"/>
                  </a:moveTo>
                  <a:lnTo>
                    <a:pt x="46238" y="6653"/>
                  </a:lnTo>
                  <a:lnTo>
                    <a:pt x="51806" y="9199"/>
                  </a:lnTo>
                  <a:lnTo>
                    <a:pt x="57281" y="14282"/>
                  </a:lnTo>
                  <a:lnTo>
                    <a:pt x="61198" y="18828"/>
                  </a:lnTo>
                  <a:lnTo>
                    <a:pt x="64740" y="24828"/>
                  </a:lnTo>
                  <a:lnTo>
                    <a:pt x="67909" y="32283"/>
                  </a:lnTo>
                  <a:lnTo>
                    <a:pt x="70703" y="41193"/>
                  </a:lnTo>
                  <a:lnTo>
                    <a:pt x="66799" y="54003"/>
                  </a:lnTo>
                  <a:lnTo>
                    <a:pt x="45910" y="84825"/>
                  </a:lnTo>
                  <a:lnTo>
                    <a:pt x="63473" y="84825"/>
                  </a:lnTo>
                  <a:lnTo>
                    <a:pt x="77272" y="67405"/>
                  </a:lnTo>
                  <a:lnTo>
                    <a:pt x="84366" y="67405"/>
                  </a:lnTo>
                  <a:lnTo>
                    <a:pt x="81909" y="57763"/>
                  </a:lnTo>
                  <a:lnTo>
                    <a:pt x="85870" y="45124"/>
                  </a:lnTo>
                  <a:lnTo>
                    <a:pt x="90121" y="30706"/>
                  </a:lnTo>
                  <a:lnTo>
                    <a:pt x="74084" y="30706"/>
                  </a:lnTo>
                  <a:lnTo>
                    <a:pt x="70522" y="22496"/>
                  </a:lnTo>
                  <a:lnTo>
                    <a:pt x="66840" y="15817"/>
                  </a:lnTo>
                  <a:lnTo>
                    <a:pt x="62928" y="10467"/>
                  </a:lnTo>
                  <a:lnTo>
                    <a:pt x="58967" y="6653"/>
                  </a:lnTo>
                  <a:close/>
                </a:path>
                <a:path w="111759" h="91439">
                  <a:moveTo>
                    <a:pt x="111560" y="67405"/>
                  </a:moveTo>
                  <a:lnTo>
                    <a:pt x="107698" y="67405"/>
                  </a:lnTo>
                  <a:lnTo>
                    <a:pt x="106994" y="71783"/>
                  </a:lnTo>
                  <a:lnTo>
                    <a:pt x="105547" y="74995"/>
                  </a:lnTo>
                  <a:lnTo>
                    <a:pt x="101162" y="79114"/>
                  </a:lnTo>
                  <a:lnTo>
                    <a:pt x="98783" y="80143"/>
                  </a:lnTo>
                  <a:lnTo>
                    <a:pt x="109491" y="80143"/>
                  </a:lnTo>
                  <a:lnTo>
                    <a:pt x="110664" y="76399"/>
                  </a:lnTo>
                  <a:lnTo>
                    <a:pt x="111560" y="67405"/>
                  </a:lnTo>
                  <a:close/>
                </a:path>
                <a:path w="111759" h="91439">
                  <a:moveTo>
                    <a:pt x="98425" y="2534"/>
                  </a:moveTo>
                  <a:lnTo>
                    <a:pt x="82389" y="2534"/>
                  </a:lnTo>
                  <a:lnTo>
                    <a:pt x="74084" y="30706"/>
                  </a:lnTo>
                  <a:lnTo>
                    <a:pt x="90121" y="30706"/>
                  </a:lnTo>
                  <a:lnTo>
                    <a:pt x="98425" y="25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0143" y="5123483"/>
              <a:ext cx="979790" cy="1295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5826" y="22682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576" y="1378664"/>
            <a:ext cx="1048832" cy="16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0695" y="1378664"/>
            <a:ext cx="751112" cy="160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092" y="1996833"/>
            <a:ext cx="767715" cy="157480"/>
          </a:xfrm>
          <a:custGeom>
            <a:avLst/>
            <a:gdLst/>
            <a:ahLst/>
            <a:cxnLst/>
            <a:rect l="l" t="t" r="r" b="b"/>
            <a:pathLst>
              <a:path w="767715" h="157480">
                <a:moveTo>
                  <a:pt x="102514" y="124802"/>
                </a:moveTo>
                <a:lnTo>
                  <a:pt x="98285" y="124802"/>
                </a:lnTo>
                <a:lnTo>
                  <a:pt x="96291" y="128117"/>
                </a:lnTo>
                <a:lnTo>
                  <a:pt x="93967" y="130848"/>
                </a:lnTo>
                <a:lnTo>
                  <a:pt x="88633" y="134353"/>
                </a:lnTo>
                <a:lnTo>
                  <a:pt x="85623" y="135534"/>
                </a:lnTo>
                <a:lnTo>
                  <a:pt x="78981" y="136702"/>
                </a:lnTo>
                <a:lnTo>
                  <a:pt x="73215" y="137083"/>
                </a:lnTo>
                <a:lnTo>
                  <a:pt x="24396" y="137083"/>
                </a:lnTo>
                <a:lnTo>
                  <a:pt x="29286" y="132511"/>
                </a:lnTo>
                <a:lnTo>
                  <a:pt x="47104" y="114300"/>
                </a:lnTo>
                <a:lnTo>
                  <a:pt x="76403" y="81165"/>
                </a:lnTo>
                <a:lnTo>
                  <a:pt x="93014" y="47383"/>
                </a:lnTo>
                <a:lnTo>
                  <a:pt x="93014" y="39776"/>
                </a:lnTo>
                <a:lnTo>
                  <a:pt x="73634" y="6972"/>
                </a:lnTo>
                <a:lnTo>
                  <a:pt x="48793" y="393"/>
                </a:lnTo>
                <a:lnTo>
                  <a:pt x="40284" y="1054"/>
                </a:lnTo>
                <a:lnTo>
                  <a:pt x="9575" y="24599"/>
                </a:lnTo>
                <a:lnTo>
                  <a:pt x="4470" y="42710"/>
                </a:lnTo>
                <a:lnTo>
                  <a:pt x="8699" y="42710"/>
                </a:lnTo>
                <a:lnTo>
                  <a:pt x="11607" y="34518"/>
                </a:lnTo>
                <a:lnTo>
                  <a:pt x="16090" y="28079"/>
                </a:lnTo>
                <a:lnTo>
                  <a:pt x="28244" y="19507"/>
                </a:lnTo>
                <a:lnTo>
                  <a:pt x="35102" y="17360"/>
                </a:lnTo>
                <a:lnTo>
                  <a:pt x="51142" y="17360"/>
                </a:lnTo>
                <a:lnTo>
                  <a:pt x="58356" y="20281"/>
                </a:lnTo>
                <a:lnTo>
                  <a:pt x="70408" y="32562"/>
                </a:lnTo>
                <a:lnTo>
                  <a:pt x="73418" y="40563"/>
                </a:lnTo>
                <a:lnTo>
                  <a:pt x="73418" y="49923"/>
                </a:lnTo>
                <a:lnTo>
                  <a:pt x="56921" y="91452"/>
                </a:lnTo>
                <a:lnTo>
                  <a:pt x="18719" y="132727"/>
                </a:lnTo>
                <a:lnTo>
                  <a:pt x="0" y="149758"/>
                </a:lnTo>
                <a:lnTo>
                  <a:pt x="0" y="153860"/>
                </a:lnTo>
                <a:lnTo>
                  <a:pt x="91643" y="153860"/>
                </a:lnTo>
                <a:lnTo>
                  <a:pt x="102514" y="124802"/>
                </a:lnTo>
                <a:close/>
              </a:path>
              <a:path w="767715" h="157480">
                <a:moveTo>
                  <a:pt x="276860" y="3314"/>
                </a:moveTo>
                <a:lnTo>
                  <a:pt x="210426" y="3314"/>
                </a:lnTo>
                <a:lnTo>
                  <a:pt x="210426" y="7607"/>
                </a:lnTo>
                <a:lnTo>
                  <a:pt x="219595" y="7607"/>
                </a:lnTo>
                <a:lnTo>
                  <a:pt x="223075" y="8382"/>
                </a:lnTo>
                <a:lnTo>
                  <a:pt x="228803" y="11506"/>
                </a:lnTo>
                <a:lnTo>
                  <a:pt x="230390" y="13068"/>
                </a:lnTo>
                <a:lnTo>
                  <a:pt x="232143" y="17360"/>
                </a:lnTo>
                <a:lnTo>
                  <a:pt x="232651" y="22428"/>
                </a:lnTo>
                <a:lnTo>
                  <a:pt x="232651" y="73126"/>
                </a:lnTo>
                <a:lnTo>
                  <a:pt x="160477" y="73126"/>
                </a:lnTo>
                <a:lnTo>
                  <a:pt x="160477" y="22821"/>
                </a:lnTo>
                <a:lnTo>
                  <a:pt x="173532" y="7607"/>
                </a:lnTo>
                <a:lnTo>
                  <a:pt x="182829" y="7607"/>
                </a:lnTo>
                <a:lnTo>
                  <a:pt x="182829" y="3314"/>
                </a:lnTo>
                <a:lnTo>
                  <a:pt x="116255" y="3314"/>
                </a:lnTo>
                <a:lnTo>
                  <a:pt x="116255" y="7607"/>
                </a:lnTo>
                <a:lnTo>
                  <a:pt x="125425" y="7607"/>
                </a:lnTo>
                <a:lnTo>
                  <a:pt x="128943" y="8382"/>
                </a:lnTo>
                <a:lnTo>
                  <a:pt x="134670" y="11506"/>
                </a:lnTo>
                <a:lnTo>
                  <a:pt x="136232" y="13068"/>
                </a:lnTo>
                <a:lnTo>
                  <a:pt x="137998" y="17360"/>
                </a:lnTo>
                <a:lnTo>
                  <a:pt x="138480" y="22428"/>
                </a:lnTo>
                <a:lnTo>
                  <a:pt x="138480" y="136309"/>
                </a:lnTo>
                <a:lnTo>
                  <a:pt x="137566" y="141960"/>
                </a:lnTo>
                <a:lnTo>
                  <a:pt x="132829" y="148005"/>
                </a:lnTo>
                <a:lnTo>
                  <a:pt x="128181" y="149758"/>
                </a:lnTo>
                <a:lnTo>
                  <a:pt x="116255" y="149758"/>
                </a:lnTo>
                <a:lnTo>
                  <a:pt x="116255" y="153860"/>
                </a:lnTo>
                <a:lnTo>
                  <a:pt x="182829" y="153860"/>
                </a:lnTo>
                <a:lnTo>
                  <a:pt x="182829" y="149758"/>
                </a:lnTo>
                <a:lnTo>
                  <a:pt x="173532" y="149758"/>
                </a:lnTo>
                <a:lnTo>
                  <a:pt x="170078" y="148793"/>
                </a:lnTo>
                <a:lnTo>
                  <a:pt x="164350" y="145669"/>
                </a:lnTo>
                <a:lnTo>
                  <a:pt x="162750" y="144106"/>
                </a:lnTo>
                <a:lnTo>
                  <a:pt x="160985" y="139814"/>
                </a:lnTo>
                <a:lnTo>
                  <a:pt x="160477" y="134747"/>
                </a:lnTo>
                <a:lnTo>
                  <a:pt x="160477" y="81318"/>
                </a:lnTo>
                <a:lnTo>
                  <a:pt x="232651" y="81318"/>
                </a:lnTo>
                <a:lnTo>
                  <a:pt x="232651" y="136309"/>
                </a:lnTo>
                <a:lnTo>
                  <a:pt x="231698" y="141960"/>
                </a:lnTo>
                <a:lnTo>
                  <a:pt x="226885" y="148005"/>
                </a:lnTo>
                <a:lnTo>
                  <a:pt x="222250" y="149758"/>
                </a:lnTo>
                <a:lnTo>
                  <a:pt x="210426" y="149758"/>
                </a:lnTo>
                <a:lnTo>
                  <a:pt x="210426" y="153860"/>
                </a:lnTo>
                <a:lnTo>
                  <a:pt x="276860" y="153860"/>
                </a:lnTo>
                <a:lnTo>
                  <a:pt x="276860" y="149758"/>
                </a:lnTo>
                <a:lnTo>
                  <a:pt x="267703" y="149758"/>
                </a:lnTo>
                <a:lnTo>
                  <a:pt x="264185" y="148793"/>
                </a:lnTo>
                <a:lnTo>
                  <a:pt x="258457" y="145669"/>
                </a:lnTo>
                <a:lnTo>
                  <a:pt x="256895" y="144106"/>
                </a:lnTo>
                <a:lnTo>
                  <a:pt x="255143" y="139814"/>
                </a:lnTo>
                <a:lnTo>
                  <a:pt x="254647" y="134747"/>
                </a:lnTo>
                <a:lnTo>
                  <a:pt x="254647" y="22821"/>
                </a:lnTo>
                <a:lnTo>
                  <a:pt x="267703" y="7607"/>
                </a:lnTo>
                <a:lnTo>
                  <a:pt x="276860" y="7607"/>
                </a:lnTo>
                <a:lnTo>
                  <a:pt x="276860" y="3314"/>
                </a:lnTo>
                <a:close/>
              </a:path>
              <a:path w="767715" h="157480">
                <a:moveTo>
                  <a:pt x="429691" y="118567"/>
                </a:moveTo>
                <a:lnTo>
                  <a:pt x="426161" y="116420"/>
                </a:lnTo>
                <a:lnTo>
                  <a:pt x="419366" y="124891"/>
                </a:lnTo>
                <a:lnTo>
                  <a:pt x="412864" y="131876"/>
                </a:lnTo>
                <a:lnTo>
                  <a:pt x="374040" y="147421"/>
                </a:lnTo>
                <a:lnTo>
                  <a:pt x="365569" y="146951"/>
                </a:lnTo>
                <a:lnTo>
                  <a:pt x="331177" y="129806"/>
                </a:lnTo>
                <a:lnTo>
                  <a:pt x="316382" y="91033"/>
                </a:lnTo>
                <a:lnTo>
                  <a:pt x="315950" y="81127"/>
                </a:lnTo>
                <a:lnTo>
                  <a:pt x="316407" y="69316"/>
                </a:lnTo>
                <a:lnTo>
                  <a:pt x="327037" y="32029"/>
                </a:lnTo>
                <a:lnTo>
                  <a:pt x="363156" y="8470"/>
                </a:lnTo>
                <a:lnTo>
                  <a:pt x="370713" y="8001"/>
                </a:lnTo>
                <a:lnTo>
                  <a:pt x="379603" y="8623"/>
                </a:lnTo>
                <a:lnTo>
                  <a:pt x="413981" y="31394"/>
                </a:lnTo>
                <a:lnTo>
                  <a:pt x="422592" y="51092"/>
                </a:lnTo>
                <a:lnTo>
                  <a:pt x="426161" y="51092"/>
                </a:lnTo>
                <a:lnTo>
                  <a:pt x="422592" y="0"/>
                </a:lnTo>
                <a:lnTo>
                  <a:pt x="418592" y="0"/>
                </a:lnTo>
                <a:lnTo>
                  <a:pt x="417753" y="3505"/>
                </a:lnTo>
                <a:lnTo>
                  <a:pt x="416344" y="6235"/>
                </a:lnTo>
                <a:lnTo>
                  <a:pt x="412826" y="9753"/>
                </a:lnTo>
                <a:lnTo>
                  <a:pt x="411022" y="10337"/>
                </a:lnTo>
                <a:lnTo>
                  <a:pt x="407606" y="10337"/>
                </a:lnTo>
                <a:lnTo>
                  <a:pt x="393877" y="4521"/>
                </a:lnTo>
                <a:lnTo>
                  <a:pt x="385597" y="2019"/>
                </a:lnTo>
                <a:lnTo>
                  <a:pt x="377266" y="508"/>
                </a:lnTo>
                <a:lnTo>
                  <a:pt x="368871" y="0"/>
                </a:lnTo>
                <a:lnTo>
                  <a:pt x="358267" y="660"/>
                </a:lnTo>
                <a:lnTo>
                  <a:pt x="320306" y="16090"/>
                </a:lnTo>
                <a:lnTo>
                  <a:pt x="295706" y="49199"/>
                </a:lnTo>
                <a:lnTo>
                  <a:pt x="289839" y="80924"/>
                </a:lnTo>
                <a:lnTo>
                  <a:pt x="290830" y="94488"/>
                </a:lnTo>
                <a:lnTo>
                  <a:pt x="317334" y="141630"/>
                </a:lnTo>
                <a:lnTo>
                  <a:pt x="365429" y="157175"/>
                </a:lnTo>
                <a:lnTo>
                  <a:pt x="375793" y="156616"/>
                </a:lnTo>
                <a:lnTo>
                  <a:pt x="417042" y="135991"/>
                </a:lnTo>
                <a:lnTo>
                  <a:pt x="423608" y="127965"/>
                </a:lnTo>
                <a:lnTo>
                  <a:pt x="429691" y="118567"/>
                </a:lnTo>
                <a:close/>
              </a:path>
              <a:path w="767715" h="157480">
                <a:moveTo>
                  <a:pt x="602361" y="3314"/>
                </a:moveTo>
                <a:lnTo>
                  <a:pt x="535927" y="3314"/>
                </a:lnTo>
                <a:lnTo>
                  <a:pt x="535927" y="7607"/>
                </a:lnTo>
                <a:lnTo>
                  <a:pt x="545096" y="7607"/>
                </a:lnTo>
                <a:lnTo>
                  <a:pt x="548576" y="8382"/>
                </a:lnTo>
                <a:lnTo>
                  <a:pt x="554304" y="11506"/>
                </a:lnTo>
                <a:lnTo>
                  <a:pt x="555891" y="13068"/>
                </a:lnTo>
                <a:lnTo>
                  <a:pt x="557644" y="17360"/>
                </a:lnTo>
                <a:lnTo>
                  <a:pt x="558152" y="22428"/>
                </a:lnTo>
                <a:lnTo>
                  <a:pt x="558152" y="73126"/>
                </a:lnTo>
                <a:lnTo>
                  <a:pt x="485978" y="73126"/>
                </a:lnTo>
                <a:lnTo>
                  <a:pt x="485978" y="22821"/>
                </a:lnTo>
                <a:lnTo>
                  <a:pt x="499033" y="7607"/>
                </a:lnTo>
                <a:lnTo>
                  <a:pt x="508317" y="7607"/>
                </a:lnTo>
                <a:lnTo>
                  <a:pt x="508317" y="3314"/>
                </a:lnTo>
                <a:lnTo>
                  <a:pt x="441756" y="3314"/>
                </a:lnTo>
                <a:lnTo>
                  <a:pt x="441756" y="7607"/>
                </a:lnTo>
                <a:lnTo>
                  <a:pt x="450926" y="7607"/>
                </a:lnTo>
                <a:lnTo>
                  <a:pt x="454444" y="8382"/>
                </a:lnTo>
                <a:lnTo>
                  <a:pt x="460171" y="11506"/>
                </a:lnTo>
                <a:lnTo>
                  <a:pt x="461733" y="13068"/>
                </a:lnTo>
                <a:lnTo>
                  <a:pt x="463499" y="17360"/>
                </a:lnTo>
                <a:lnTo>
                  <a:pt x="463981" y="22428"/>
                </a:lnTo>
                <a:lnTo>
                  <a:pt x="463981" y="136309"/>
                </a:lnTo>
                <a:lnTo>
                  <a:pt x="463067" y="141960"/>
                </a:lnTo>
                <a:lnTo>
                  <a:pt x="458330" y="148005"/>
                </a:lnTo>
                <a:lnTo>
                  <a:pt x="453682" y="149758"/>
                </a:lnTo>
                <a:lnTo>
                  <a:pt x="441756" y="149758"/>
                </a:lnTo>
                <a:lnTo>
                  <a:pt x="441756" y="153860"/>
                </a:lnTo>
                <a:lnTo>
                  <a:pt x="508317" y="153860"/>
                </a:lnTo>
                <a:lnTo>
                  <a:pt x="508317" y="149758"/>
                </a:lnTo>
                <a:lnTo>
                  <a:pt x="499033" y="149758"/>
                </a:lnTo>
                <a:lnTo>
                  <a:pt x="495579" y="148793"/>
                </a:lnTo>
                <a:lnTo>
                  <a:pt x="489851" y="145669"/>
                </a:lnTo>
                <a:lnTo>
                  <a:pt x="488251" y="144106"/>
                </a:lnTo>
                <a:lnTo>
                  <a:pt x="486486" y="139814"/>
                </a:lnTo>
                <a:lnTo>
                  <a:pt x="485978" y="134747"/>
                </a:lnTo>
                <a:lnTo>
                  <a:pt x="485978" y="81318"/>
                </a:lnTo>
                <a:lnTo>
                  <a:pt x="558152" y="81318"/>
                </a:lnTo>
                <a:lnTo>
                  <a:pt x="558152" y="136309"/>
                </a:lnTo>
                <a:lnTo>
                  <a:pt x="557199" y="141960"/>
                </a:lnTo>
                <a:lnTo>
                  <a:pt x="552386" y="148005"/>
                </a:lnTo>
                <a:lnTo>
                  <a:pt x="547751" y="149758"/>
                </a:lnTo>
                <a:lnTo>
                  <a:pt x="535927" y="149758"/>
                </a:lnTo>
                <a:lnTo>
                  <a:pt x="535927" y="153860"/>
                </a:lnTo>
                <a:lnTo>
                  <a:pt x="602361" y="153860"/>
                </a:lnTo>
                <a:lnTo>
                  <a:pt x="602361" y="149758"/>
                </a:lnTo>
                <a:lnTo>
                  <a:pt x="593204" y="149758"/>
                </a:lnTo>
                <a:lnTo>
                  <a:pt x="589686" y="148793"/>
                </a:lnTo>
                <a:lnTo>
                  <a:pt x="583958" y="145669"/>
                </a:lnTo>
                <a:lnTo>
                  <a:pt x="582396" y="144106"/>
                </a:lnTo>
                <a:lnTo>
                  <a:pt x="580631" y="139814"/>
                </a:lnTo>
                <a:lnTo>
                  <a:pt x="580148" y="134747"/>
                </a:lnTo>
                <a:lnTo>
                  <a:pt x="580148" y="22821"/>
                </a:lnTo>
                <a:lnTo>
                  <a:pt x="593204" y="7607"/>
                </a:lnTo>
                <a:lnTo>
                  <a:pt x="602361" y="7607"/>
                </a:lnTo>
                <a:lnTo>
                  <a:pt x="602361" y="3314"/>
                </a:lnTo>
                <a:close/>
              </a:path>
              <a:path w="767715" h="157480">
                <a:moveTo>
                  <a:pt x="767219" y="77609"/>
                </a:moveTo>
                <a:lnTo>
                  <a:pt x="754773" y="34036"/>
                </a:lnTo>
                <a:lnTo>
                  <a:pt x="741006" y="18834"/>
                </a:lnTo>
                <a:lnTo>
                  <a:pt x="741006" y="80733"/>
                </a:lnTo>
                <a:lnTo>
                  <a:pt x="740105" y="97370"/>
                </a:lnTo>
                <a:lnTo>
                  <a:pt x="719124" y="140081"/>
                </a:lnTo>
                <a:lnTo>
                  <a:pt x="690587" y="149377"/>
                </a:lnTo>
                <a:lnTo>
                  <a:pt x="680834" y="148424"/>
                </a:lnTo>
                <a:lnTo>
                  <a:pt x="650481" y="123329"/>
                </a:lnTo>
                <a:lnTo>
                  <a:pt x="641337" y="77609"/>
                </a:lnTo>
                <a:lnTo>
                  <a:pt x="642315" y="60718"/>
                </a:lnTo>
                <a:lnTo>
                  <a:pt x="657034" y="23012"/>
                </a:lnTo>
                <a:lnTo>
                  <a:pt x="690486" y="8001"/>
                </a:lnTo>
                <a:lnTo>
                  <a:pt x="701001" y="8940"/>
                </a:lnTo>
                <a:lnTo>
                  <a:pt x="732180" y="33921"/>
                </a:lnTo>
                <a:lnTo>
                  <a:pt x="741006" y="80733"/>
                </a:lnTo>
                <a:lnTo>
                  <a:pt x="741006" y="18834"/>
                </a:lnTo>
                <a:lnTo>
                  <a:pt x="692658" y="0"/>
                </a:lnTo>
                <a:lnTo>
                  <a:pt x="677951" y="1219"/>
                </a:lnTo>
                <a:lnTo>
                  <a:pt x="640308" y="19697"/>
                </a:lnTo>
                <a:lnTo>
                  <a:pt x="616673" y="60972"/>
                </a:lnTo>
                <a:lnTo>
                  <a:pt x="615099" y="78003"/>
                </a:lnTo>
                <a:lnTo>
                  <a:pt x="616419" y="94183"/>
                </a:lnTo>
                <a:lnTo>
                  <a:pt x="636943" y="135140"/>
                </a:lnTo>
                <a:lnTo>
                  <a:pt x="675436" y="155816"/>
                </a:lnTo>
                <a:lnTo>
                  <a:pt x="690816" y="157175"/>
                </a:lnTo>
                <a:lnTo>
                  <a:pt x="706094" y="155778"/>
                </a:lnTo>
                <a:lnTo>
                  <a:pt x="720204" y="151574"/>
                </a:lnTo>
                <a:lnTo>
                  <a:pt x="724217" y="149377"/>
                </a:lnTo>
                <a:lnTo>
                  <a:pt x="733132" y="144500"/>
                </a:lnTo>
                <a:lnTo>
                  <a:pt x="761657" y="109105"/>
                </a:lnTo>
                <a:lnTo>
                  <a:pt x="767219" y="78003"/>
                </a:lnTo>
                <a:lnTo>
                  <a:pt x="767219" y="77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594" y="2015354"/>
            <a:ext cx="123494" cy="119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1510" y="1996833"/>
            <a:ext cx="609600" cy="157480"/>
          </a:xfrm>
          <a:custGeom>
            <a:avLst/>
            <a:gdLst/>
            <a:ahLst/>
            <a:cxnLst/>
            <a:rect l="l" t="t" r="r" b="b"/>
            <a:pathLst>
              <a:path w="609600" h="157480">
                <a:moveTo>
                  <a:pt x="169202" y="3314"/>
                </a:moveTo>
                <a:lnTo>
                  <a:pt x="115125" y="3314"/>
                </a:lnTo>
                <a:lnTo>
                  <a:pt x="115125" y="7607"/>
                </a:lnTo>
                <a:lnTo>
                  <a:pt x="126631" y="7607"/>
                </a:lnTo>
                <a:lnTo>
                  <a:pt x="131102" y="9169"/>
                </a:lnTo>
                <a:lnTo>
                  <a:pt x="136042" y="14427"/>
                </a:lnTo>
                <a:lnTo>
                  <a:pt x="137121" y="20281"/>
                </a:lnTo>
                <a:lnTo>
                  <a:pt x="137121" y="116217"/>
                </a:lnTo>
                <a:lnTo>
                  <a:pt x="42151" y="3314"/>
                </a:lnTo>
                <a:lnTo>
                  <a:pt x="0" y="3314"/>
                </a:lnTo>
                <a:lnTo>
                  <a:pt x="0" y="7607"/>
                </a:lnTo>
                <a:lnTo>
                  <a:pt x="7886" y="7797"/>
                </a:lnTo>
                <a:lnTo>
                  <a:pt x="14592" y="9944"/>
                </a:lnTo>
                <a:lnTo>
                  <a:pt x="18008" y="11506"/>
                </a:lnTo>
                <a:lnTo>
                  <a:pt x="22682" y="14630"/>
                </a:lnTo>
                <a:lnTo>
                  <a:pt x="30594" y="23202"/>
                </a:lnTo>
                <a:lnTo>
                  <a:pt x="30594" y="136118"/>
                </a:lnTo>
                <a:lnTo>
                  <a:pt x="29756" y="141579"/>
                </a:lnTo>
                <a:lnTo>
                  <a:pt x="25323" y="147815"/>
                </a:lnTo>
                <a:lnTo>
                  <a:pt x="20624" y="149758"/>
                </a:lnTo>
                <a:lnTo>
                  <a:pt x="8610" y="149758"/>
                </a:lnTo>
                <a:lnTo>
                  <a:pt x="8610" y="153860"/>
                </a:lnTo>
                <a:lnTo>
                  <a:pt x="62661" y="153860"/>
                </a:lnTo>
                <a:lnTo>
                  <a:pt x="62661" y="149758"/>
                </a:lnTo>
                <a:lnTo>
                  <a:pt x="51130" y="149758"/>
                </a:lnTo>
                <a:lnTo>
                  <a:pt x="46672" y="148209"/>
                </a:lnTo>
                <a:lnTo>
                  <a:pt x="41706" y="142748"/>
                </a:lnTo>
                <a:lnTo>
                  <a:pt x="40665" y="137083"/>
                </a:lnTo>
                <a:lnTo>
                  <a:pt x="40665" y="35102"/>
                </a:lnTo>
                <a:lnTo>
                  <a:pt x="143090" y="156197"/>
                </a:lnTo>
                <a:lnTo>
                  <a:pt x="147193" y="156197"/>
                </a:lnTo>
                <a:lnTo>
                  <a:pt x="147193" y="21056"/>
                </a:lnTo>
                <a:lnTo>
                  <a:pt x="148031" y="15595"/>
                </a:lnTo>
                <a:lnTo>
                  <a:pt x="152476" y="9359"/>
                </a:lnTo>
                <a:lnTo>
                  <a:pt x="157124" y="7607"/>
                </a:lnTo>
                <a:lnTo>
                  <a:pt x="169202" y="7607"/>
                </a:lnTo>
                <a:lnTo>
                  <a:pt x="169202" y="3314"/>
                </a:lnTo>
                <a:close/>
              </a:path>
              <a:path w="609600" h="157480">
                <a:moveTo>
                  <a:pt x="275869" y="132994"/>
                </a:moveTo>
                <a:lnTo>
                  <a:pt x="271297" y="137477"/>
                </a:lnTo>
                <a:lnTo>
                  <a:pt x="268198" y="140208"/>
                </a:lnTo>
                <a:lnTo>
                  <a:pt x="266598" y="140995"/>
                </a:lnTo>
                <a:lnTo>
                  <a:pt x="265684" y="141579"/>
                </a:lnTo>
                <a:lnTo>
                  <a:pt x="264604" y="141770"/>
                </a:lnTo>
                <a:lnTo>
                  <a:pt x="262242" y="141770"/>
                </a:lnTo>
                <a:lnTo>
                  <a:pt x="261226" y="141579"/>
                </a:lnTo>
                <a:lnTo>
                  <a:pt x="259461" y="140017"/>
                </a:lnTo>
                <a:lnTo>
                  <a:pt x="259156" y="139230"/>
                </a:lnTo>
                <a:lnTo>
                  <a:pt x="258838" y="138455"/>
                </a:lnTo>
                <a:lnTo>
                  <a:pt x="258114" y="134353"/>
                </a:lnTo>
                <a:lnTo>
                  <a:pt x="258000" y="132016"/>
                </a:lnTo>
                <a:lnTo>
                  <a:pt x="257886" y="93218"/>
                </a:lnTo>
                <a:lnTo>
                  <a:pt x="257886" y="74295"/>
                </a:lnTo>
                <a:lnTo>
                  <a:pt x="257200" y="67665"/>
                </a:lnTo>
                <a:lnTo>
                  <a:pt x="253695" y="59677"/>
                </a:lnTo>
                <a:lnTo>
                  <a:pt x="250367" y="56159"/>
                </a:lnTo>
                <a:lnTo>
                  <a:pt x="249999" y="55968"/>
                </a:lnTo>
                <a:lnTo>
                  <a:pt x="239915" y="50698"/>
                </a:lnTo>
                <a:lnTo>
                  <a:pt x="232270" y="49136"/>
                </a:lnTo>
                <a:lnTo>
                  <a:pt x="222948" y="49136"/>
                </a:lnTo>
                <a:lnTo>
                  <a:pt x="184569" y="68453"/>
                </a:lnTo>
                <a:lnTo>
                  <a:pt x="184632" y="78193"/>
                </a:lnTo>
                <a:lnTo>
                  <a:pt x="185470" y="80733"/>
                </a:lnTo>
                <a:lnTo>
                  <a:pt x="189064" y="84632"/>
                </a:lnTo>
                <a:lnTo>
                  <a:pt x="191376" y="85407"/>
                </a:lnTo>
                <a:lnTo>
                  <a:pt x="197104" y="85407"/>
                </a:lnTo>
                <a:lnTo>
                  <a:pt x="199453" y="84632"/>
                </a:lnTo>
                <a:lnTo>
                  <a:pt x="201244" y="82677"/>
                </a:lnTo>
                <a:lnTo>
                  <a:pt x="203047" y="80924"/>
                </a:lnTo>
                <a:lnTo>
                  <a:pt x="203949" y="78193"/>
                </a:lnTo>
                <a:lnTo>
                  <a:pt x="203847" y="72351"/>
                </a:lnTo>
                <a:lnTo>
                  <a:pt x="203708" y="68453"/>
                </a:lnTo>
                <a:lnTo>
                  <a:pt x="203708" y="65138"/>
                </a:lnTo>
                <a:lnTo>
                  <a:pt x="205155" y="62204"/>
                </a:lnTo>
                <a:lnTo>
                  <a:pt x="208051" y="59677"/>
                </a:lnTo>
                <a:lnTo>
                  <a:pt x="210883" y="57327"/>
                </a:lnTo>
                <a:lnTo>
                  <a:pt x="214693" y="55968"/>
                </a:lnTo>
                <a:lnTo>
                  <a:pt x="225856" y="55968"/>
                </a:lnTo>
                <a:lnTo>
                  <a:pt x="230682" y="57912"/>
                </a:lnTo>
                <a:lnTo>
                  <a:pt x="237337" y="65328"/>
                </a:lnTo>
                <a:lnTo>
                  <a:pt x="238975" y="72351"/>
                </a:lnTo>
                <a:lnTo>
                  <a:pt x="238975" y="86588"/>
                </a:lnTo>
                <a:lnTo>
                  <a:pt x="238975" y="93218"/>
                </a:lnTo>
                <a:lnTo>
                  <a:pt x="238975" y="132016"/>
                </a:lnTo>
                <a:lnTo>
                  <a:pt x="232219" y="136880"/>
                </a:lnTo>
                <a:lnTo>
                  <a:pt x="226161" y="140360"/>
                </a:lnTo>
                <a:lnTo>
                  <a:pt x="220776" y="142443"/>
                </a:lnTo>
                <a:lnTo>
                  <a:pt x="216065" y="143129"/>
                </a:lnTo>
                <a:lnTo>
                  <a:pt x="211797" y="143129"/>
                </a:lnTo>
                <a:lnTo>
                  <a:pt x="208026" y="141376"/>
                </a:lnTo>
                <a:lnTo>
                  <a:pt x="201460" y="134353"/>
                </a:lnTo>
                <a:lnTo>
                  <a:pt x="199796" y="129870"/>
                </a:lnTo>
                <a:lnTo>
                  <a:pt x="199796" y="120319"/>
                </a:lnTo>
                <a:lnTo>
                  <a:pt x="201104" y="116420"/>
                </a:lnTo>
                <a:lnTo>
                  <a:pt x="206311" y="109397"/>
                </a:lnTo>
                <a:lnTo>
                  <a:pt x="210604" y="105892"/>
                </a:lnTo>
                <a:lnTo>
                  <a:pt x="216649" y="102768"/>
                </a:lnTo>
                <a:lnTo>
                  <a:pt x="220014" y="100812"/>
                </a:lnTo>
                <a:lnTo>
                  <a:pt x="227457" y="97701"/>
                </a:lnTo>
                <a:lnTo>
                  <a:pt x="238975" y="93218"/>
                </a:lnTo>
                <a:lnTo>
                  <a:pt x="238975" y="86588"/>
                </a:lnTo>
                <a:lnTo>
                  <a:pt x="200329" y="102768"/>
                </a:lnTo>
                <a:lnTo>
                  <a:pt x="180568" y="124802"/>
                </a:lnTo>
                <a:lnTo>
                  <a:pt x="180568" y="137668"/>
                </a:lnTo>
                <a:lnTo>
                  <a:pt x="182905" y="143916"/>
                </a:lnTo>
                <a:lnTo>
                  <a:pt x="187617" y="148793"/>
                </a:lnTo>
                <a:lnTo>
                  <a:pt x="192316" y="153466"/>
                </a:lnTo>
                <a:lnTo>
                  <a:pt x="198297" y="156006"/>
                </a:lnTo>
                <a:lnTo>
                  <a:pt x="210197" y="156006"/>
                </a:lnTo>
                <a:lnTo>
                  <a:pt x="214604" y="155028"/>
                </a:lnTo>
                <a:lnTo>
                  <a:pt x="218706" y="153085"/>
                </a:lnTo>
                <a:lnTo>
                  <a:pt x="221462" y="151904"/>
                </a:lnTo>
                <a:lnTo>
                  <a:pt x="228219" y="147231"/>
                </a:lnTo>
                <a:lnTo>
                  <a:pt x="233730" y="143129"/>
                </a:lnTo>
                <a:lnTo>
                  <a:pt x="238975" y="139230"/>
                </a:lnTo>
                <a:lnTo>
                  <a:pt x="239077" y="145275"/>
                </a:lnTo>
                <a:lnTo>
                  <a:pt x="240207" y="149567"/>
                </a:lnTo>
                <a:lnTo>
                  <a:pt x="244640" y="154635"/>
                </a:lnTo>
                <a:lnTo>
                  <a:pt x="247611" y="155803"/>
                </a:lnTo>
                <a:lnTo>
                  <a:pt x="251345" y="155803"/>
                </a:lnTo>
                <a:lnTo>
                  <a:pt x="275869" y="139230"/>
                </a:lnTo>
                <a:lnTo>
                  <a:pt x="275869" y="132994"/>
                </a:lnTo>
                <a:close/>
              </a:path>
              <a:path w="609600" h="157480">
                <a:moveTo>
                  <a:pt x="436181" y="77609"/>
                </a:moveTo>
                <a:lnTo>
                  <a:pt x="423722" y="34036"/>
                </a:lnTo>
                <a:lnTo>
                  <a:pt x="409956" y="18834"/>
                </a:lnTo>
                <a:lnTo>
                  <a:pt x="409956" y="80733"/>
                </a:lnTo>
                <a:lnTo>
                  <a:pt x="409067" y="97370"/>
                </a:lnTo>
                <a:lnTo>
                  <a:pt x="388086" y="140081"/>
                </a:lnTo>
                <a:lnTo>
                  <a:pt x="359537" y="149377"/>
                </a:lnTo>
                <a:lnTo>
                  <a:pt x="349796" y="148424"/>
                </a:lnTo>
                <a:lnTo>
                  <a:pt x="319430" y="123329"/>
                </a:lnTo>
                <a:lnTo>
                  <a:pt x="310299" y="77609"/>
                </a:lnTo>
                <a:lnTo>
                  <a:pt x="311277" y="60718"/>
                </a:lnTo>
                <a:lnTo>
                  <a:pt x="325996" y="23012"/>
                </a:lnTo>
                <a:lnTo>
                  <a:pt x="359435" y="8001"/>
                </a:lnTo>
                <a:lnTo>
                  <a:pt x="369951" y="8940"/>
                </a:lnTo>
                <a:lnTo>
                  <a:pt x="401129" y="33921"/>
                </a:lnTo>
                <a:lnTo>
                  <a:pt x="409956" y="80733"/>
                </a:lnTo>
                <a:lnTo>
                  <a:pt x="409956" y="18834"/>
                </a:lnTo>
                <a:lnTo>
                  <a:pt x="402437" y="12509"/>
                </a:lnTo>
                <a:lnTo>
                  <a:pt x="394258" y="8001"/>
                </a:lnTo>
                <a:lnTo>
                  <a:pt x="389839" y="5562"/>
                </a:lnTo>
                <a:lnTo>
                  <a:pt x="376237" y="1384"/>
                </a:lnTo>
                <a:lnTo>
                  <a:pt x="361607" y="0"/>
                </a:lnTo>
                <a:lnTo>
                  <a:pt x="346913" y="1219"/>
                </a:lnTo>
                <a:lnTo>
                  <a:pt x="309257" y="19697"/>
                </a:lnTo>
                <a:lnTo>
                  <a:pt x="285635" y="60972"/>
                </a:lnTo>
                <a:lnTo>
                  <a:pt x="284060" y="78003"/>
                </a:lnTo>
                <a:lnTo>
                  <a:pt x="285381" y="94183"/>
                </a:lnTo>
                <a:lnTo>
                  <a:pt x="305892" y="135140"/>
                </a:lnTo>
                <a:lnTo>
                  <a:pt x="344385" y="155816"/>
                </a:lnTo>
                <a:lnTo>
                  <a:pt x="359778" y="157175"/>
                </a:lnTo>
                <a:lnTo>
                  <a:pt x="375056" y="155778"/>
                </a:lnTo>
                <a:lnTo>
                  <a:pt x="413842" y="134556"/>
                </a:lnTo>
                <a:lnTo>
                  <a:pt x="434797" y="94183"/>
                </a:lnTo>
                <a:lnTo>
                  <a:pt x="436181" y="78003"/>
                </a:lnTo>
                <a:lnTo>
                  <a:pt x="436181" y="77609"/>
                </a:lnTo>
                <a:close/>
              </a:path>
              <a:path w="609600" h="157480">
                <a:moveTo>
                  <a:pt x="609523" y="3314"/>
                </a:moveTo>
                <a:lnTo>
                  <a:pt x="543090" y="3314"/>
                </a:lnTo>
                <a:lnTo>
                  <a:pt x="543090" y="7607"/>
                </a:lnTo>
                <a:lnTo>
                  <a:pt x="552259" y="7607"/>
                </a:lnTo>
                <a:lnTo>
                  <a:pt x="555739" y="8382"/>
                </a:lnTo>
                <a:lnTo>
                  <a:pt x="561467" y="11506"/>
                </a:lnTo>
                <a:lnTo>
                  <a:pt x="563054" y="13068"/>
                </a:lnTo>
                <a:lnTo>
                  <a:pt x="564807" y="17360"/>
                </a:lnTo>
                <a:lnTo>
                  <a:pt x="565315" y="22428"/>
                </a:lnTo>
                <a:lnTo>
                  <a:pt x="565315" y="73126"/>
                </a:lnTo>
                <a:lnTo>
                  <a:pt x="493141" y="73126"/>
                </a:lnTo>
                <a:lnTo>
                  <a:pt x="493141" y="22821"/>
                </a:lnTo>
                <a:lnTo>
                  <a:pt x="506196" y="7607"/>
                </a:lnTo>
                <a:lnTo>
                  <a:pt x="515480" y="7607"/>
                </a:lnTo>
                <a:lnTo>
                  <a:pt x="515480" y="3314"/>
                </a:lnTo>
                <a:lnTo>
                  <a:pt x="448919" y="3314"/>
                </a:lnTo>
                <a:lnTo>
                  <a:pt x="448919" y="7607"/>
                </a:lnTo>
                <a:lnTo>
                  <a:pt x="458089" y="7607"/>
                </a:lnTo>
                <a:lnTo>
                  <a:pt x="461606" y="8382"/>
                </a:lnTo>
                <a:lnTo>
                  <a:pt x="467334" y="11506"/>
                </a:lnTo>
                <a:lnTo>
                  <a:pt x="468896" y="13068"/>
                </a:lnTo>
                <a:lnTo>
                  <a:pt x="470662" y="17360"/>
                </a:lnTo>
                <a:lnTo>
                  <a:pt x="471144" y="22428"/>
                </a:lnTo>
                <a:lnTo>
                  <a:pt x="471144" y="136309"/>
                </a:lnTo>
                <a:lnTo>
                  <a:pt x="470230" y="141960"/>
                </a:lnTo>
                <a:lnTo>
                  <a:pt x="465493" y="148005"/>
                </a:lnTo>
                <a:lnTo>
                  <a:pt x="460844" y="149758"/>
                </a:lnTo>
                <a:lnTo>
                  <a:pt x="448919" y="149758"/>
                </a:lnTo>
                <a:lnTo>
                  <a:pt x="448919" y="153860"/>
                </a:lnTo>
                <a:lnTo>
                  <a:pt x="515480" y="153860"/>
                </a:lnTo>
                <a:lnTo>
                  <a:pt x="515480" y="149758"/>
                </a:lnTo>
                <a:lnTo>
                  <a:pt x="506196" y="149758"/>
                </a:lnTo>
                <a:lnTo>
                  <a:pt x="502742" y="148793"/>
                </a:lnTo>
                <a:lnTo>
                  <a:pt x="497014" y="145669"/>
                </a:lnTo>
                <a:lnTo>
                  <a:pt x="495401" y="144106"/>
                </a:lnTo>
                <a:lnTo>
                  <a:pt x="493649" y="139814"/>
                </a:lnTo>
                <a:lnTo>
                  <a:pt x="493141" y="134747"/>
                </a:lnTo>
                <a:lnTo>
                  <a:pt x="493141" y="81318"/>
                </a:lnTo>
                <a:lnTo>
                  <a:pt x="565315" y="81318"/>
                </a:lnTo>
                <a:lnTo>
                  <a:pt x="565315" y="136309"/>
                </a:lnTo>
                <a:lnTo>
                  <a:pt x="564362" y="141960"/>
                </a:lnTo>
                <a:lnTo>
                  <a:pt x="559549" y="148005"/>
                </a:lnTo>
                <a:lnTo>
                  <a:pt x="554913" y="149758"/>
                </a:lnTo>
                <a:lnTo>
                  <a:pt x="543090" y="149758"/>
                </a:lnTo>
                <a:lnTo>
                  <a:pt x="543090" y="153860"/>
                </a:lnTo>
                <a:lnTo>
                  <a:pt x="609523" y="153860"/>
                </a:lnTo>
                <a:lnTo>
                  <a:pt x="609523" y="149758"/>
                </a:lnTo>
                <a:lnTo>
                  <a:pt x="600367" y="149758"/>
                </a:lnTo>
                <a:lnTo>
                  <a:pt x="596849" y="148793"/>
                </a:lnTo>
                <a:lnTo>
                  <a:pt x="591121" y="145669"/>
                </a:lnTo>
                <a:lnTo>
                  <a:pt x="589559" y="144106"/>
                </a:lnTo>
                <a:lnTo>
                  <a:pt x="587794" y="139814"/>
                </a:lnTo>
                <a:lnTo>
                  <a:pt x="587311" y="134747"/>
                </a:lnTo>
                <a:lnTo>
                  <a:pt x="587311" y="22821"/>
                </a:lnTo>
                <a:lnTo>
                  <a:pt x="600367" y="7607"/>
                </a:lnTo>
                <a:lnTo>
                  <a:pt x="609523" y="7607"/>
                </a:lnTo>
                <a:lnTo>
                  <a:pt x="609523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427097" y="2039729"/>
            <a:ext cx="1212850" cy="119380"/>
            <a:chOff x="2427097" y="2039729"/>
            <a:chExt cx="1212850" cy="119380"/>
          </a:xfrm>
        </p:grpSpPr>
        <p:sp>
          <p:nvSpPr>
            <p:cNvPr id="9" name="object 9"/>
            <p:cNvSpPr/>
            <p:nvPr/>
          </p:nvSpPr>
          <p:spPr>
            <a:xfrm>
              <a:off x="2427097" y="2091016"/>
              <a:ext cx="1033780" cy="19050"/>
            </a:xfrm>
            <a:custGeom>
              <a:avLst/>
              <a:gdLst/>
              <a:ahLst/>
              <a:cxnLst/>
              <a:rect l="l" t="t" r="r" b="b"/>
              <a:pathLst>
                <a:path w="1033779" h="19050">
                  <a:moveTo>
                    <a:pt x="1033576" y="0"/>
                  </a:moveTo>
                  <a:lnTo>
                    <a:pt x="0" y="0"/>
                  </a:lnTo>
                  <a:lnTo>
                    <a:pt x="0" y="18719"/>
                  </a:lnTo>
                  <a:lnTo>
                    <a:pt x="1033576" y="18719"/>
                  </a:lnTo>
                  <a:lnTo>
                    <a:pt x="1033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6665" y="2039729"/>
              <a:ext cx="213285" cy="1189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926738" y="1923706"/>
            <a:ext cx="932815" cy="157480"/>
          </a:xfrm>
          <a:custGeom>
            <a:avLst/>
            <a:gdLst/>
            <a:ahLst/>
            <a:cxnLst/>
            <a:rect l="l" t="t" r="r" b="b"/>
            <a:pathLst>
              <a:path w="932814" h="157480">
                <a:moveTo>
                  <a:pt x="160502" y="3314"/>
                </a:moveTo>
                <a:lnTo>
                  <a:pt x="94030" y="3314"/>
                </a:lnTo>
                <a:lnTo>
                  <a:pt x="94030" y="7607"/>
                </a:lnTo>
                <a:lnTo>
                  <a:pt x="103225" y="7607"/>
                </a:lnTo>
                <a:lnTo>
                  <a:pt x="106743" y="8382"/>
                </a:lnTo>
                <a:lnTo>
                  <a:pt x="112407" y="11506"/>
                </a:lnTo>
                <a:lnTo>
                  <a:pt x="113969" y="13068"/>
                </a:lnTo>
                <a:lnTo>
                  <a:pt x="115735" y="17360"/>
                </a:lnTo>
                <a:lnTo>
                  <a:pt x="116319" y="22428"/>
                </a:lnTo>
                <a:lnTo>
                  <a:pt x="116319" y="73126"/>
                </a:lnTo>
                <a:lnTo>
                  <a:pt x="44183" y="73126"/>
                </a:lnTo>
                <a:lnTo>
                  <a:pt x="44183" y="22821"/>
                </a:lnTo>
                <a:lnTo>
                  <a:pt x="57277" y="7607"/>
                </a:lnTo>
                <a:lnTo>
                  <a:pt x="66471" y="7607"/>
                </a:lnTo>
                <a:lnTo>
                  <a:pt x="66471" y="3314"/>
                </a:lnTo>
                <a:lnTo>
                  <a:pt x="0" y="3314"/>
                </a:lnTo>
                <a:lnTo>
                  <a:pt x="0" y="7607"/>
                </a:lnTo>
                <a:lnTo>
                  <a:pt x="9182" y="7607"/>
                </a:lnTo>
                <a:lnTo>
                  <a:pt x="12700" y="8382"/>
                </a:lnTo>
                <a:lnTo>
                  <a:pt x="18376" y="11506"/>
                </a:lnTo>
                <a:lnTo>
                  <a:pt x="19939" y="13068"/>
                </a:lnTo>
                <a:lnTo>
                  <a:pt x="21691" y="17360"/>
                </a:lnTo>
                <a:lnTo>
                  <a:pt x="22085" y="22428"/>
                </a:lnTo>
                <a:lnTo>
                  <a:pt x="22085" y="136309"/>
                </a:lnTo>
                <a:lnTo>
                  <a:pt x="21310" y="141960"/>
                </a:lnTo>
                <a:lnTo>
                  <a:pt x="16421" y="148005"/>
                </a:lnTo>
                <a:lnTo>
                  <a:pt x="11925" y="149758"/>
                </a:lnTo>
                <a:lnTo>
                  <a:pt x="0" y="149758"/>
                </a:lnTo>
                <a:lnTo>
                  <a:pt x="0" y="153860"/>
                </a:lnTo>
                <a:lnTo>
                  <a:pt x="66471" y="153860"/>
                </a:lnTo>
                <a:lnTo>
                  <a:pt x="66471" y="149758"/>
                </a:lnTo>
                <a:lnTo>
                  <a:pt x="57277" y="149758"/>
                </a:lnTo>
                <a:lnTo>
                  <a:pt x="53759" y="148793"/>
                </a:lnTo>
                <a:lnTo>
                  <a:pt x="48094" y="145669"/>
                </a:lnTo>
                <a:lnTo>
                  <a:pt x="46329" y="144106"/>
                </a:lnTo>
                <a:lnTo>
                  <a:pt x="44577" y="139814"/>
                </a:lnTo>
                <a:lnTo>
                  <a:pt x="44183" y="134747"/>
                </a:lnTo>
                <a:lnTo>
                  <a:pt x="44183" y="81318"/>
                </a:lnTo>
                <a:lnTo>
                  <a:pt x="116319" y="81318"/>
                </a:lnTo>
                <a:lnTo>
                  <a:pt x="116319" y="136309"/>
                </a:lnTo>
                <a:lnTo>
                  <a:pt x="115341" y="141960"/>
                </a:lnTo>
                <a:lnTo>
                  <a:pt x="110451" y="148005"/>
                </a:lnTo>
                <a:lnTo>
                  <a:pt x="105956" y="149758"/>
                </a:lnTo>
                <a:lnTo>
                  <a:pt x="94030" y="149758"/>
                </a:lnTo>
                <a:lnTo>
                  <a:pt x="94030" y="153860"/>
                </a:lnTo>
                <a:lnTo>
                  <a:pt x="160502" y="153860"/>
                </a:lnTo>
                <a:lnTo>
                  <a:pt x="160502" y="149758"/>
                </a:lnTo>
                <a:lnTo>
                  <a:pt x="151307" y="149758"/>
                </a:lnTo>
                <a:lnTo>
                  <a:pt x="147789" y="148793"/>
                </a:lnTo>
                <a:lnTo>
                  <a:pt x="142125" y="145669"/>
                </a:lnTo>
                <a:lnTo>
                  <a:pt x="140563" y="144106"/>
                </a:lnTo>
                <a:lnTo>
                  <a:pt x="138798" y="139814"/>
                </a:lnTo>
                <a:lnTo>
                  <a:pt x="138214" y="134747"/>
                </a:lnTo>
                <a:lnTo>
                  <a:pt x="138214" y="22821"/>
                </a:lnTo>
                <a:lnTo>
                  <a:pt x="151307" y="7607"/>
                </a:lnTo>
                <a:lnTo>
                  <a:pt x="160502" y="7607"/>
                </a:lnTo>
                <a:lnTo>
                  <a:pt x="160502" y="3314"/>
                </a:lnTo>
                <a:close/>
              </a:path>
              <a:path w="932814" h="157480">
                <a:moveTo>
                  <a:pt x="313372" y="118567"/>
                </a:moveTo>
                <a:lnTo>
                  <a:pt x="309854" y="116420"/>
                </a:lnTo>
                <a:lnTo>
                  <a:pt x="303085" y="124891"/>
                </a:lnTo>
                <a:lnTo>
                  <a:pt x="296570" y="131876"/>
                </a:lnTo>
                <a:lnTo>
                  <a:pt x="257657" y="147421"/>
                </a:lnTo>
                <a:lnTo>
                  <a:pt x="249237" y="146951"/>
                </a:lnTo>
                <a:lnTo>
                  <a:pt x="214845" y="129806"/>
                </a:lnTo>
                <a:lnTo>
                  <a:pt x="200037" y="91033"/>
                </a:lnTo>
                <a:lnTo>
                  <a:pt x="199593" y="81127"/>
                </a:lnTo>
                <a:lnTo>
                  <a:pt x="200037" y="69316"/>
                </a:lnTo>
                <a:lnTo>
                  <a:pt x="210705" y="32029"/>
                </a:lnTo>
                <a:lnTo>
                  <a:pt x="246786" y="8470"/>
                </a:lnTo>
                <a:lnTo>
                  <a:pt x="254342" y="8001"/>
                </a:lnTo>
                <a:lnTo>
                  <a:pt x="263245" y="8623"/>
                </a:lnTo>
                <a:lnTo>
                  <a:pt x="297637" y="31394"/>
                </a:lnTo>
                <a:lnTo>
                  <a:pt x="306336" y="51092"/>
                </a:lnTo>
                <a:lnTo>
                  <a:pt x="309854" y="51092"/>
                </a:lnTo>
                <a:lnTo>
                  <a:pt x="306336" y="0"/>
                </a:lnTo>
                <a:lnTo>
                  <a:pt x="302234" y="0"/>
                </a:lnTo>
                <a:lnTo>
                  <a:pt x="301447" y="3505"/>
                </a:lnTo>
                <a:lnTo>
                  <a:pt x="300088" y="6235"/>
                </a:lnTo>
                <a:lnTo>
                  <a:pt x="296570" y="9753"/>
                </a:lnTo>
                <a:lnTo>
                  <a:pt x="294614" y="10337"/>
                </a:lnTo>
                <a:lnTo>
                  <a:pt x="291287" y="10337"/>
                </a:lnTo>
                <a:lnTo>
                  <a:pt x="288937" y="9550"/>
                </a:lnTo>
                <a:lnTo>
                  <a:pt x="277571" y="4521"/>
                </a:lnTo>
                <a:lnTo>
                  <a:pt x="269265" y="2019"/>
                </a:lnTo>
                <a:lnTo>
                  <a:pt x="260934" y="508"/>
                </a:lnTo>
                <a:lnTo>
                  <a:pt x="252577" y="0"/>
                </a:lnTo>
                <a:lnTo>
                  <a:pt x="241947" y="660"/>
                </a:lnTo>
                <a:lnTo>
                  <a:pt x="203974" y="16090"/>
                </a:lnTo>
                <a:lnTo>
                  <a:pt x="179336" y="49199"/>
                </a:lnTo>
                <a:lnTo>
                  <a:pt x="173405" y="80924"/>
                </a:lnTo>
                <a:lnTo>
                  <a:pt x="174396" y="94488"/>
                </a:lnTo>
                <a:lnTo>
                  <a:pt x="201002" y="141630"/>
                </a:lnTo>
                <a:lnTo>
                  <a:pt x="249059" y="157175"/>
                </a:lnTo>
                <a:lnTo>
                  <a:pt x="259397" y="156616"/>
                </a:lnTo>
                <a:lnTo>
                  <a:pt x="300723" y="135991"/>
                </a:lnTo>
                <a:lnTo>
                  <a:pt x="307289" y="127965"/>
                </a:lnTo>
                <a:lnTo>
                  <a:pt x="313372" y="118567"/>
                </a:lnTo>
                <a:close/>
              </a:path>
              <a:path w="932814" h="157480">
                <a:moveTo>
                  <a:pt x="481685" y="77609"/>
                </a:moveTo>
                <a:lnTo>
                  <a:pt x="469328" y="34036"/>
                </a:lnTo>
                <a:lnTo>
                  <a:pt x="455498" y="18808"/>
                </a:lnTo>
                <a:lnTo>
                  <a:pt x="455498" y="80733"/>
                </a:lnTo>
                <a:lnTo>
                  <a:pt x="454621" y="97370"/>
                </a:lnTo>
                <a:lnTo>
                  <a:pt x="433679" y="140081"/>
                </a:lnTo>
                <a:lnTo>
                  <a:pt x="405066" y="149377"/>
                </a:lnTo>
                <a:lnTo>
                  <a:pt x="395401" y="148424"/>
                </a:lnTo>
                <a:lnTo>
                  <a:pt x="365061" y="123329"/>
                </a:lnTo>
                <a:lnTo>
                  <a:pt x="355993" y="77609"/>
                </a:lnTo>
                <a:lnTo>
                  <a:pt x="356958" y="60718"/>
                </a:lnTo>
                <a:lnTo>
                  <a:pt x="371640" y="23012"/>
                </a:lnTo>
                <a:lnTo>
                  <a:pt x="405066" y="8001"/>
                </a:lnTo>
                <a:lnTo>
                  <a:pt x="415582" y="8940"/>
                </a:lnTo>
                <a:lnTo>
                  <a:pt x="446760" y="33921"/>
                </a:lnTo>
                <a:lnTo>
                  <a:pt x="455498" y="80733"/>
                </a:lnTo>
                <a:lnTo>
                  <a:pt x="455498" y="18808"/>
                </a:lnTo>
                <a:lnTo>
                  <a:pt x="407212" y="0"/>
                </a:lnTo>
                <a:lnTo>
                  <a:pt x="392518" y="1219"/>
                </a:lnTo>
                <a:lnTo>
                  <a:pt x="354825" y="19697"/>
                </a:lnTo>
                <a:lnTo>
                  <a:pt x="331177" y="60972"/>
                </a:lnTo>
                <a:lnTo>
                  <a:pt x="329603" y="78003"/>
                </a:lnTo>
                <a:lnTo>
                  <a:pt x="330949" y="94183"/>
                </a:lnTo>
                <a:lnTo>
                  <a:pt x="351497" y="135140"/>
                </a:lnTo>
                <a:lnTo>
                  <a:pt x="389991" y="155816"/>
                </a:lnTo>
                <a:lnTo>
                  <a:pt x="405460" y="157175"/>
                </a:lnTo>
                <a:lnTo>
                  <a:pt x="420700" y="155778"/>
                </a:lnTo>
                <a:lnTo>
                  <a:pt x="434784" y="151574"/>
                </a:lnTo>
                <a:lnTo>
                  <a:pt x="438785" y="149377"/>
                </a:lnTo>
                <a:lnTo>
                  <a:pt x="447687" y="144500"/>
                </a:lnTo>
                <a:lnTo>
                  <a:pt x="476123" y="109105"/>
                </a:lnTo>
                <a:lnTo>
                  <a:pt x="481685" y="78003"/>
                </a:lnTo>
                <a:lnTo>
                  <a:pt x="481685" y="77609"/>
                </a:lnTo>
                <a:close/>
              </a:path>
              <a:path w="932814" h="157480">
                <a:moveTo>
                  <a:pt x="650786" y="77609"/>
                </a:moveTo>
                <a:lnTo>
                  <a:pt x="638429" y="34036"/>
                </a:lnTo>
                <a:lnTo>
                  <a:pt x="624611" y="18808"/>
                </a:lnTo>
                <a:lnTo>
                  <a:pt x="624611" y="80733"/>
                </a:lnTo>
                <a:lnTo>
                  <a:pt x="623722" y="97370"/>
                </a:lnTo>
                <a:lnTo>
                  <a:pt x="602792" y="140081"/>
                </a:lnTo>
                <a:lnTo>
                  <a:pt x="574167" y="149377"/>
                </a:lnTo>
                <a:lnTo>
                  <a:pt x="564502" y="148424"/>
                </a:lnTo>
                <a:lnTo>
                  <a:pt x="534162" y="123329"/>
                </a:lnTo>
                <a:lnTo>
                  <a:pt x="525094" y="77609"/>
                </a:lnTo>
                <a:lnTo>
                  <a:pt x="526059" y="60718"/>
                </a:lnTo>
                <a:lnTo>
                  <a:pt x="540740" y="23012"/>
                </a:lnTo>
                <a:lnTo>
                  <a:pt x="574167" y="8001"/>
                </a:lnTo>
                <a:lnTo>
                  <a:pt x="584695" y="8940"/>
                </a:lnTo>
                <a:lnTo>
                  <a:pt x="615861" y="33921"/>
                </a:lnTo>
                <a:lnTo>
                  <a:pt x="624611" y="80733"/>
                </a:lnTo>
                <a:lnTo>
                  <a:pt x="624611" y="18808"/>
                </a:lnTo>
                <a:lnTo>
                  <a:pt x="617093" y="12509"/>
                </a:lnTo>
                <a:lnTo>
                  <a:pt x="608914" y="8001"/>
                </a:lnTo>
                <a:lnTo>
                  <a:pt x="604494" y="5562"/>
                </a:lnTo>
                <a:lnTo>
                  <a:pt x="590905" y="1384"/>
                </a:lnTo>
                <a:lnTo>
                  <a:pt x="576313" y="0"/>
                </a:lnTo>
                <a:lnTo>
                  <a:pt x="561619" y="1219"/>
                </a:lnTo>
                <a:lnTo>
                  <a:pt x="523925" y="19697"/>
                </a:lnTo>
                <a:lnTo>
                  <a:pt x="500278" y="60972"/>
                </a:lnTo>
                <a:lnTo>
                  <a:pt x="498703" y="78003"/>
                </a:lnTo>
                <a:lnTo>
                  <a:pt x="500049" y="94183"/>
                </a:lnTo>
                <a:lnTo>
                  <a:pt x="520598" y="135140"/>
                </a:lnTo>
                <a:lnTo>
                  <a:pt x="559092" y="155816"/>
                </a:lnTo>
                <a:lnTo>
                  <a:pt x="574560" y="157175"/>
                </a:lnTo>
                <a:lnTo>
                  <a:pt x="589813" y="155778"/>
                </a:lnTo>
                <a:lnTo>
                  <a:pt x="603885" y="151574"/>
                </a:lnTo>
                <a:lnTo>
                  <a:pt x="607885" y="149377"/>
                </a:lnTo>
                <a:lnTo>
                  <a:pt x="616788" y="144500"/>
                </a:lnTo>
                <a:lnTo>
                  <a:pt x="645236" y="109105"/>
                </a:lnTo>
                <a:lnTo>
                  <a:pt x="650786" y="78003"/>
                </a:lnTo>
                <a:lnTo>
                  <a:pt x="650786" y="77609"/>
                </a:lnTo>
                <a:close/>
              </a:path>
              <a:path w="932814" h="157480">
                <a:moveTo>
                  <a:pt x="825766" y="3314"/>
                </a:moveTo>
                <a:lnTo>
                  <a:pt x="771613" y="3314"/>
                </a:lnTo>
                <a:lnTo>
                  <a:pt x="771613" y="7607"/>
                </a:lnTo>
                <a:lnTo>
                  <a:pt x="783158" y="7607"/>
                </a:lnTo>
                <a:lnTo>
                  <a:pt x="787654" y="9169"/>
                </a:lnTo>
                <a:lnTo>
                  <a:pt x="792530" y="14427"/>
                </a:lnTo>
                <a:lnTo>
                  <a:pt x="793711" y="20281"/>
                </a:lnTo>
                <a:lnTo>
                  <a:pt x="793711" y="116217"/>
                </a:lnTo>
                <a:lnTo>
                  <a:pt x="698703" y="3314"/>
                </a:lnTo>
                <a:lnTo>
                  <a:pt x="656475" y="3314"/>
                </a:lnTo>
                <a:lnTo>
                  <a:pt x="656475" y="7607"/>
                </a:lnTo>
                <a:lnTo>
                  <a:pt x="664489" y="7797"/>
                </a:lnTo>
                <a:lnTo>
                  <a:pt x="671131" y="9944"/>
                </a:lnTo>
                <a:lnTo>
                  <a:pt x="674458" y="11506"/>
                </a:lnTo>
                <a:lnTo>
                  <a:pt x="679145" y="14630"/>
                </a:lnTo>
                <a:lnTo>
                  <a:pt x="687158" y="23202"/>
                </a:lnTo>
                <a:lnTo>
                  <a:pt x="687158" y="136118"/>
                </a:lnTo>
                <a:lnTo>
                  <a:pt x="686181" y="141579"/>
                </a:lnTo>
                <a:lnTo>
                  <a:pt x="681888" y="147815"/>
                </a:lnTo>
                <a:lnTo>
                  <a:pt x="677189" y="149758"/>
                </a:lnTo>
                <a:lnTo>
                  <a:pt x="665073" y="149758"/>
                </a:lnTo>
                <a:lnTo>
                  <a:pt x="665073" y="153860"/>
                </a:lnTo>
                <a:lnTo>
                  <a:pt x="719226" y="153860"/>
                </a:lnTo>
                <a:lnTo>
                  <a:pt x="719226" y="149758"/>
                </a:lnTo>
                <a:lnTo>
                  <a:pt x="707694" y="149758"/>
                </a:lnTo>
                <a:lnTo>
                  <a:pt x="703199" y="148209"/>
                </a:lnTo>
                <a:lnTo>
                  <a:pt x="698309" y="142748"/>
                </a:lnTo>
                <a:lnTo>
                  <a:pt x="697128" y="137083"/>
                </a:lnTo>
                <a:lnTo>
                  <a:pt x="697128" y="35102"/>
                </a:lnTo>
                <a:lnTo>
                  <a:pt x="799579" y="156197"/>
                </a:lnTo>
                <a:lnTo>
                  <a:pt x="803681" y="156197"/>
                </a:lnTo>
                <a:lnTo>
                  <a:pt x="803681" y="21056"/>
                </a:lnTo>
                <a:lnTo>
                  <a:pt x="804659" y="15595"/>
                </a:lnTo>
                <a:lnTo>
                  <a:pt x="808951" y="9359"/>
                </a:lnTo>
                <a:lnTo>
                  <a:pt x="813650" y="7607"/>
                </a:lnTo>
                <a:lnTo>
                  <a:pt x="825766" y="7607"/>
                </a:lnTo>
                <a:lnTo>
                  <a:pt x="825766" y="3314"/>
                </a:lnTo>
                <a:close/>
              </a:path>
              <a:path w="932814" h="157480">
                <a:moveTo>
                  <a:pt x="932319" y="132994"/>
                </a:moveTo>
                <a:lnTo>
                  <a:pt x="927823" y="137477"/>
                </a:lnTo>
                <a:lnTo>
                  <a:pt x="924687" y="140208"/>
                </a:lnTo>
                <a:lnTo>
                  <a:pt x="923124" y="140995"/>
                </a:lnTo>
                <a:lnTo>
                  <a:pt x="922147" y="141579"/>
                </a:lnTo>
                <a:lnTo>
                  <a:pt x="921169" y="141770"/>
                </a:lnTo>
                <a:lnTo>
                  <a:pt x="918832" y="141770"/>
                </a:lnTo>
                <a:lnTo>
                  <a:pt x="917854" y="141579"/>
                </a:lnTo>
                <a:lnTo>
                  <a:pt x="916876" y="140792"/>
                </a:lnTo>
                <a:lnTo>
                  <a:pt x="916089" y="140017"/>
                </a:lnTo>
                <a:lnTo>
                  <a:pt x="915695" y="139230"/>
                </a:lnTo>
                <a:lnTo>
                  <a:pt x="915301" y="138455"/>
                </a:lnTo>
                <a:lnTo>
                  <a:pt x="914565" y="134353"/>
                </a:lnTo>
                <a:lnTo>
                  <a:pt x="914450" y="132016"/>
                </a:lnTo>
                <a:lnTo>
                  <a:pt x="914323" y="93218"/>
                </a:lnTo>
                <a:lnTo>
                  <a:pt x="914323" y="74295"/>
                </a:lnTo>
                <a:lnTo>
                  <a:pt x="913739" y="67665"/>
                </a:lnTo>
                <a:lnTo>
                  <a:pt x="910221" y="59677"/>
                </a:lnTo>
                <a:lnTo>
                  <a:pt x="906907" y="56159"/>
                </a:lnTo>
                <a:lnTo>
                  <a:pt x="906526" y="55968"/>
                </a:lnTo>
                <a:lnTo>
                  <a:pt x="896340" y="50698"/>
                </a:lnTo>
                <a:lnTo>
                  <a:pt x="888720" y="49136"/>
                </a:lnTo>
                <a:lnTo>
                  <a:pt x="879525" y="49136"/>
                </a:lnTo>
                <a:lnTo>
                  <a:pt x="841019" y="68453"/>
                </a:lnTo>
                <a:lnTo>
                  <a:pt x="841082" y="78193"/>
                </a:lnTo>
                <a:lnTo>
                  <a:pt x="841997" y="80733"/>
                </a:lnTo>
                <a:lnTo>
                  <a:pt x="845515" y="84632"/>
                </a:lnTo>
                <a:lnTo>
                  <a:pt x="847864" y="85407"/>
                </a:lnTo>
                <a:lnTo>
                  <a:pt x="853732" y="85407"/>
                </a:lnTo>
                <a:lnTo>
                  <a:pt x="856068" y="84632"/>
                </a:lnTo>
                <a:lnTo>
                  <a:pt x="857834" y="82677"/>
                </a:lnTo>
                <a:lnTo>
                  <a:pt x="859586" y="80924"/>
                </a:lnTo>
                <a:lnTo>
                  <a:pt x="860374" y="78193"/>
                </a:lnTo>
                <a:lnTo>
                  <a:pt x="860183" y="65138"/>
                </a:lnTo>
                <a:lnTo>
                  <a:pt x="861745" y="62204"/>
                </a:lnTo>
                <a:lnTo>
                  <a:pt x="867410" y="57327"/>
                </a:lnTo>
                <a:lnTo>
                  <a:pt x="871321" y="55968"/>
                </a:lnTo>
                <a:lnTo>
                  <a:pt x="882459" y="55968"/>
                </a:lnTo>
                <a:lnTo>
                  <a:pt x="887158" y="57912"/>
                </a:lnTo>
                <a:lnTo>
                  <a:pt x="893800" y="65328"/>
                </a:lnTo>
                <a:lnTo>
                  <a:pt x="895565" y="72351"/>
                </a:lnTo>
                <a:lnTo>
                  <a:pt x="895565" y="86588"/>
                </a:lnTo>
                <a:lnTo>
                  <a:pt x="895565" y="93218"/>
                </a:lnTo>
                <a:lnTo>
                  <a:pt x="895565" y="132016"/>
                </a:lnTo>
                <a:lnTo>
                  <a:pt x="888746" y="136880"/>
                </a:lnTo>
                <a:lnTo>
                  <a:pt x="882662" y="140360"/>
                </a:lnTo>
                <a:lnTo>
                  <a:pt x="877303" y="142443"/>
                </a:lnTo>
                <a:lnTo>
                  <a:pt x="872693" y="143129"/>
                </a:lnTo>
                <a:lnTo>
                  <a:pt x="868387" y="143129"/>
                </a:lnTo>
                <a:lnTo>
                  <a:pt x="864476" y="141376"/>
                </a:lnTo>
                <a:lnTo>
                  <a:pt x="861352" y="137871"/>
                </a:lnTo>
                <a:lnTo>
                  <a:pt x="858024" y="134353"/>
                </a:lnTo>
                <a:lnTo>
                  <a:pt x="856272" y="129870"/>
                </a:lnTo>
                <a:lnTo>
                  <a:pt x="856272" y="120319"/>
                </a:lnTo>
                <a:lnTo>
                  <a:pt x="873074" y="102768"/>
                </a:lnTo>
                <a:lnTo>
                  <a:pt x="876604" y="100812"/>
                </a:lnTo>
                <a:lnTo>
                  <a:pt x="884034" y="97701"/>
                </a:lnTo>
                <a:lnTo>
                  <a:pt x="895565" y="93218"/>
                </a:lnTo>
                <a:lnTo>
                  <a:pt x="895565" y="86588"/>
                </a:lnTo>
                <a:lnTo>
                  <a:pt x="856856" y="102768"/>
                </a:lnTo>
                <a:lnTo>
                  <a:pt x="837107" y="124802"/>
                </a:lnTo>
                <a:lnTo>
                  <a:pt x="837184" y="137871"/>
                </a:lnTo>
                <a:lnTo>
                  <a:pt x="839457" y="143916"/>
                </a:lnTo>
                <a:lnTo>
                  <a:pt x="844143" y="148793"/>
                </a:lnTo>
                <a:lnTo>
                  <a:pt x="848842" y="153466"/>
                </a:lnTo>
                <a:lnTo>
                  <a:pt x="854900" y="156006"/>
                </a:lnTo>
                <a:lnTo>
                  <a:pt x="866635" y="156006"/>
                </a:lnTo>
                <a:lnTo>
                  <a:pt x="871131" y="155028"/>
                </a:lnTo>
                <a:lnTo>
                  <a:pt x="875233" y="153085"/>
                </a:lnTo>
                <a:lnTo>
                  <a:pt x="877963" y="151904"/>
                </a:lnTo>
                <a:lnTo>
                  <a:pt x="884809" y="147231"/>
                </a:lnTo>
                <a:lnTo>
                  <a:pt x="890320" y="143129"/>
                </a:lnTo>
                <a:lnTo>
                  <a:pt x="895565" y="139230"/>
                </a:lnTo>
                <a:lnTo>
                  <a:pt x="895565" y="145275"/>
                </a:lnTo>
                <a:lnTo>
                  <a:pt x="896734" y="149567"/>
                </a:lnTo>
                <a:lnTo>
                  <a:pt x="898880" y="152107"/>
                </a:lnTo>
                <a:lnTo>
                  <a:pt x="901230" y="154635"/>
                </a:lnTo>
                <a:lnTo>
                  <a:pt x="904163" y="155803"/>
                </a:lnTo>
                <a:lnTo>
                  <a:pt x="907884" y="155803"/>
                </a:lnTo>
                <a:lnTo>
                  <a:pt x="932319" y="139230"/>
                </a:lnTo>
                <a:lnTo>
                  <a:pt x="932319" y="132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658" y="1942227"/>
            <a:ext cx="123357" cy="119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92668" y="1923701"/>
            <a:ext cx="739140" cy="213360"/>
            <a:chOff x="5292668" y="1923701"/>
            <a:chExt cx="739140" cy="213360"/>
          </a:xfrm>
        </p:grpSpPr>
        <p:sp>
          <p:nvSpPr>
            <p:cNvPr id="14" name="object 14"/>
            <p:cNvSpPr/>
            <p:nvPr/>
          </p:nvSpPr>
          <p:spPr>
            <a:xfrm>
              <a:off x="5292668" y="1923702"/>
              <a:ext cx="390208" cy="21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05946" y="1923701"/>
              <a:ext cx="325499" cy="1571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57961" y="2827156"/>
            <a:ext cx="120816" cy="204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995" y="3718696"/>
            <a:ext cx="1639195" cy="160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4859" y="4497719"/>
            <a:ext cx="1217017" cy="213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8332" y="4516361"/>
            <a:ext cx="123494" cy="119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1827" y="4497730"/>
            <a:ext cx="565785" cy="211454"/>
          </a:xfrm>
          <a:custGeom>
            <a:avLst/>
            <a:gdLst/>
            <a:ahLst/>
            <a:cxnLst/>
            <a:rect l="l" t="t" r="r" b="b"/>
            <a:pathLst>
              <a:path w="565785" h="211454">
                <a:moveTo>
                  <a:pt x="139877" y="118592"/>
                </a:moveTo>
                <a:lnTo>
                  <a:pt x="136321" y="116370"/>
                </a:lnTo>
                <a:lnTo>
                  <a:pt x="129527" y="124917"/>
                </a:lnTo>
                <a:lnTo>
                  <a:pt x="123024" y="131914"/>
                </a:lnTo>
                <a:lnTo>
                  <a:pt x="84201" y="147535"/>
                </a:lnTo>
                <a:lnTo>
                  <a:pt x="75730" y="147040"/>
                </a:lnTo>
                <a:lnTo>
                  <a:pt x="41338" y="129832"/>
                </a:lnTo>
                <a:lnTo>
                  <a:pt x="26543" y="91071"/>
                </a:lnTo>
                <a:lnTo>
                  <a:pt x="26111" y="81191"/>
                </a:lnTo>
                <a:lnTo>
                  <a:pt x="26568" y="69342"/>
                </a:lnTo>
                <a:lnTo>
                  <a:pt x="37198" y="32080"/>
                </a:lnTo>
                <a:lnTo>
                  <a:pt x="73317" y="8470"/>
                </a:lnTo>
                <a:lnTo>
                  <a:pt x="80873" y="7988"/>
                </a:lnTo>
                <a:lnTo>
                  <a:pt x="89763" y="8623"/>
                </a:lnTo>
                <a:lnTo>
                  <a:pt x="124142" y="31407"/>
                </a:lnTo>
                <a:lnTo>
                  <a:pt x="132753" y="51142"/>
                </a:lnTo>
                <a:lnTo>
                  <a:pt x="136321" y="51142"/>
                </a:lnTo>
                <a:lnTo>
                  <a:pt x="132753" y="0"/>
                </a:lnTo>
                <a:lnTo>
                  <a:pt x="128752" y="0"/>
                </a:lnTo>
                <a:lnTo>
                  <a:pt x="127914" y="3568"/>
                </a:lnTo>
                <a:lnTo>
                  <a:pt x="126504" y="6337"/>
                </a:lnTo>
                <a:lnTo>
                  <a:pt x="122986" y="9728"/>
                </a:lnTo>
                <a:lnTo>
                  <a:pt x="121183" y="10426"/>
                </a:lnTo>
                <a:lnTo>
                  <a:pt x="117767" y="10426"/>
                </a:lnTo>
                <a:lnTo>
                  <a:pt x="104038" y="4495"/>
                </a:lnTo>
                <a:lnTo>
                  <a:pt x="95758" y="2006"/>
                </a:lnTo>
                <a:lnTo>
                  <a:pt x="87426" y="508"/>
                </a:lnTo>
                <a:lnTo>
                  <a:pt x="79032" y="0"/>
                </a:lnTo>
                <a:lnTo>
                  <a:pt x="68427" y="660"/>
                </a:lnTo>
                <a:lnTo>
                  <a:pt x="30467" y="16103"/>
                </a:lnTo>
                <a:lnTo>
                  <a:pt x="5867" y="49276"/>
                </a:lnTo>
                <a:lnTo>
                  <a:pt x="0" y="80975"/>
                </a:lnTo>
                <a:lnTo>
                  <a:pt x="990" y="94500"/>
                </a:lnTo>
                <a:lnTo>
                  <a:pt x="27495" y="141706"/>
                </a:lnTo>
                <a:lnTo>
                  <a:pt x="75590" y="157302"/>
                </a:lnTo>
                <a:lnTo>
                  <a:pt x="85953" y="156718"/>
                </a:lnTo>
                <a:lnTo>
                  <a:pt x="127203" y="135978"/>
                </a:lnTo>
                <a:lnTo>
                  <a:pt x="133781" y="127965"/>
                </a:lnTo>
                <a:lnTo>
                  <a:pt x="139877" y="118592"/>
                </a:lnTo>
                <a:close/>
              </a:path>
              <a:path w="565785" h="211454">
                <a:moveTo>
                  <a:pt x="312496" y="3441"/>
                </a:moveTo>
                <a:lnTo>
                  <a:pt x="246024" y="3441"/>
                </a:lnTo>
                <a:lnTo>
                  <a:pt x="246024" y="7543"/>
                </a:lnTo>
                <a:lnTo>
                  <a:pt x="255219" y="7543"/>
                </a:lnTo>
                <a:lnTo>
                  <a:pt x="258737" y="8432"/>
                </a:lnTo>
                <a:lnTo>
                  <a:pt x="264401" y="11544"/>
                </a:lnTo>
                <a:lnTo>
                  <a:pt x="265963" y="13144"/>
                </a:lnTo>
                <a:lnTo>
                  <a:pt x="267728" y="17424"/>
                </a:lnTo>
                <a:lnTo>
                  <a:pt x="268312" y="22504"/>
                </a:lnTo>
                <a:lnTo>
                  <a:pt x="268312" y="73215"/>
                </a:lnTo>
                <a:lnTo>
                  <a:pt x="196176" y="73215"/>
                </a:lnTo>
                <a:lnTo>
                  <a:pt x="196176" y="22796"/>
                </a:lnTo>
                <a:lnTo>
                  <a:pt x="209270" y="7543"/>
                </a:lnTo>
                <a:lnTo>
                  <a:pt x="218465" y="7543"/>
                </a:lnTo>
                <a:lnTo>
                  <a:pt x="218465" y="3441"/>
                </a:lnTo>
                <a:lnTo>
                  <a:pt x="151993" y="3441"/>
                </a:lnTo>
                <a:lnTo>
                  <a:pt x="151993" y="7543"/>
                </a:lnTo>
                <a:lnTo>
                  <a:pt x="161188" y="7543"/>
                </a:lnTo>
                <a:lnTo>
                  <a:pt x="164706" y="8432"/>
                </a:lnTo>
                <a:lnTo>
                  <a:pt x="170370" y="11544"/>
                </a:lnTo>
                <a:lnTo>
                  <a:pt x="171932" y="13144"/>
                </a:lnTo>
                <a:lnTo>
                  <a:pt x="173697" y="17424"/>
                </a:lnTo>
                <a:lnTo>
                  <a:pt x="174091" y="22504"/>
                </a:lnTo>
                <a:lnTo>
                  <a:pt x="174091" y="136271"/>
                </a:lnTo>
                <a:lnTo>
                  <a:pt x="173304" y="141960"/>
                </a:lnTo>
                <a:lnTo>
                  <a:pt x="168414" y="147955"/>
                </a:lnTo>
                <a:lnTo>
                  <a:pt x="163918" y="149771"/>
                </a:lnTo>
                <a:lnTo>
                  <a:pt x="151993" y="149758"/>
                </a:lnTo>
                <a:lnTo>
                  <a:pt x="151993" y="153860"/>
                </a:lnTo>
                <a:lnTo>
                  <a:pt x="218465" y="153860"/>
                </a:lnTo>
                <a:lnTo>
                  <a:pt x="218465" y="149758"/>
                </a:lnTo>
                <a:lnTo>
                  <a:pt x="209270" y="149771"/>
                </a:lnTo>
                <a:lnTo>
                  <a:pt x="205752" y="148882"/>
                </a:lnTo>
                <a:lnTo>
                  <a:pt x="200088" y="145770"/>
                </a:lnTo>
                <a:lnTo>
                  <a:pt x="198323" y="144183"/>
                </a:lnTo>
                <a:lnTo>
                  <a:pt x="196570" y="139890"/>
                </a:lnTo>
                <a:lnTo>
                  <a:pt x="196176" y="134861"/>
                </a:lnTo>
                <a:lnTo>
                  <a:pt x="196176" y="81432"/>
                </a:lnTo>
                <a:lnTo>
                  <a:pt x="268312" y="81432"/>
                </a:lnTo>
                <a:lnTo>
                  <a:pt x="268312" y="136271"/>
                </a:lnTo>
                <a:lnTo>
                  <a:pt x="267335" y="141960"/>
                </a:lnTo>
                <a:lnTo>
                  <a:pt x="262445" y="147955"/>
                </a:lnTo>
                <a:lnTo>
                  <a:pt x="257949" y="149771"/>
                </a:lnTo>
                <a:lnTo>
                  <a:pt x="246024" y="149758"/>
                </a:lnTo>
                <a:lnTo>
                  <a:pt x="246024" y="153860"/>
                </a:lnTo>
                <a:lnTo>
                  <a:pt x="312496" y="153860"/>
                </a:lnTo>
                <a:lnTo>
                  <a:pt x="312496" y="149758"/>
                </a:lnTo>
                <a:lnTo>
                  <a:pt x="303314" y="149771"/>
                </a:lnTo>
                <a:lnTo>
                  <a:pt x="299796" y="148882"/>
                </a:lnTo>
                <a:lnTo>
                  <a:pt x="294119" y="145770"/>
                </a:lnTo>
                <a:lnTo>
                  <a:pt x="292557" y="144183"/>
                </a:lnTo>
                <a:lnTo>
                  <a:pt x="290791" y="139890"/>
                </a:lnTo>
                <a:lnTo>
                  <a:pt x="290207" y="134861"/>
                </a:lnTo>
                <a:lnTo>
                  <a:pt x="290207" y="22796"/>
                </a:lnTo>
                <a:lnTo>
                  <a:pt x="303314" y="7543"/>
                </a:lnTo>
                <a:lnTo>
                  <a:pt x="312496" y="7543"/>
                </a:lnTo>
                <a:lnTo>
                  <a:pt x="312496" y="3441"/>
                </a:lnTo>
                <a:close/>
              </a:path>
              <a:path w="565785" h="211454">
                <a:moveTo>
                  <a:pt x="397344" y="189763"/>
                </a:moveTo>
                <a:lnTo>
                  <a:pt x="394220" y="189763"/>
                </a:lnTo>
                <a:lnTo>
                  <a:pt x="392645" y="192265"/>
                </a:lnTo>
                <a:lnTo>
                  <a:pt x="390893" y="194183"/>
                </a:lnTo>
                <a:lnTo>
                  <a:pt x="386981" y="196888"/>
                </a:lnTo>
                <a:lnTo>
                  <a:pt x="384632" y="197789"/>
                </a:lnTo>
                <a:lnTo>
                  <a:pt x="379742" y="198666"/>
                </a:lnTo>
                <a:lnTo>
                  <a:pt x="339090" y="198882"/>
                </a:lnTo>
                <a:lnTo>
                  <a:pt x="365671" y="171716"/>
                </a:lnTo>
                <a:lnTo>
                  <a:pt x="372237" y="164312"/>
                </a:lnTo>
                <a:lnTo>
                  <a:pt x="377837" y="157111"/>
                </a:lnTo>
                <a:lnTo>
                  <a:pt x="382498" y="150114"/>
                </a:lnTo>
                <a:lnTo>
                  <a:pt x="388937" y="137617"/>
                </a:lnTo>
                <a:lnTo>
                  <a:pt x="390309" y="131940"/>
                </a:lnTo>
                <a:lnTo>
                  <a:pt x="390309" y="118287"/>
                </a:lnTo>
                <a:lnTo>
                  <a:pt x="387172" y="111391"/>
                </a:lnTo>
                <a:lnTo>
                  <a:pt x="374472" y="99682"/>
                </a:lnTo>
                <a:lnTo>
                  <a:pt x="366649" y="96761"/>
                </a:lnTo>
                <a:lnTo>
                  <a:pt x="348462" y="96761"/>
                </a:lnTo>
                <a:lnTo>
                  <a:pt x="324027" y="128473"/>
                </a:lnTo>
                <a:lnTo>
                  <a:pt x="327355" y="128473"/>
                </a:lnTo>
                <a:lnTo>
                  <a:pt x="329501" y="122237"/>
                </a:lnTo>
                <a:lnTo>
                  <a:pt x="332828" y="117513"/>
                </a:lnTo>
                <a:lnTo>
                  <a:pt x="341820" y="111048"/>
                </a:lnTo>
                <a:lnTo>
                  <a:pt x="346900" y="109435"/>
                </a:lnTo>
                <a:lnTo>
                  <a:pt x="359029" y="109435"/>
                </a:lnTo>
                <a:lnTo>
                  <a:pt x="364299" y="111721"/>
                </a:lnTo>
                <a:lnTo>
                  <a:pt x="373291" y="120891"/>
                </a:lnTo>
                <a:lnTo>
                  <a:pt x="375640" y="126746"/>
                </a:lnTo>
                <a:lnTo>
                  <a:pt x="375640" y="133858"/>
                </a:lnTo>
                <a:lnTo>
                  <a:pt x="356031" y="173824"/>
                </a:lnTo>
                <a:lnTo>
                  <a:pt x="320713" y="208318"/>
                </a:lnTo>
                <a:lnTo>
                  <a:pt x="320713" y="211391"/>
                </a:lnTo>
                <a:lnTo>
                  <a:pt x="389128" y="211391"/>
                </a:lnTo>
                <a:lnTo>
                  <a:pt x="397344" y="189763"/>
                </a:lnTo>
                <a:close/>
              </a:path>
              <a:path w="565785" h="211454">
                <a:moveTo>
                  <a:pt x="565264" y="77647"/>
                </a:moveTo>
                <a:lnTo>
                  <a:pt x="552907" y="34061"/>
                </a:lnTo>
                <a:lnTo>
                  <a:pt x="539076" y="18821"/>
                </a:lnTo>
                <a:lnTo>
                  <a:pt x="539076" y="80772"/>
                </a:lnTo>
                <a:lnTo>
                  <a:pt x="538187" y="97370"/>
                </a:lnTo>
                <a:lnTo>
                  <a:pt x="517258" y="140131"/>
                </a:lnTo>
                <a:lnTo>
                  <a:pt x="488645" y="149428"/>
                </a:lnTo>
                <a:lnTo>
                  <a:pt x="478967" y="148488"/>
                </a:lnTo>
                <a:lnTo>
                  <a:pt x="448640" y="123355"/>
                </a:lnTo>
                <a:lnTo>
                  <a:pt x="439572" y="77647"/>
                </a:lnTo>
                <a:lnTo>
                  <a:pt x="440524" y="60769"/>
                </a:lnTo>
                <a:lnTo>
                  <a:pt x="455206" y="23088"/>
                </a:lnTo>
                <a:lnTo>
                  <a:pt x="488645" y="8102"/>
                </a:lnTo>
                <a:lnTo>
                  <a:pt x="499160" y="9055"/>
                </a:lnTo>
                <a:lnTo>
                  <a:pt x="530339" y="33896"/>
                </a:lnTo>
                <a:lnTo>
                  <a:pt x="539076" y="80772"/>
                </a:lnTo>
                <a:lnTo>
                  <a:pt x="539076" y="18821"/>
                </a:lnTo>
                <a:lnTo>
                  <a:pt x="490791" y="0"/>
                </a:lnTo>
                <a:lnTo>
                  <a:pt x="476084" y="1231"/>
                </a:lnTo>
                <a:lnTo>
                  <a:pt x="438391" y="19634"/>
                </a:lnTo>
                <a:lnTo>
                  <a:pt x="414756" y="61010"/>
                </a:lnTo>
                <a:lnTo>
                  <a:pt x="413181" y="78092"/>
                </a:lnTo>
                <a:lnTo>
                  <a:pt x="414515" y="94170"/>
                </a:lnTo>
                <a:lnTo>
                  <a:pt x="435076" y="135229"/>
                </a:lnTo>
                <a:lnTo>
                  <a:pt x="473557" y="155930"/>
                </a:lnTo>
                <a:lnTo>
                  <a:pt x="489026" y="157302"/>
                </a:lnTo>
                <a:lnTo>
                  <a:pt x="504278" y="155892"/>
                </a:lnTo>
                <a:lnTo>
                  <a:pt x="542988" y="134683"/>
                </a:lnTo>
                <a:lnTo>
                  <a:pt x="563880" y="94170"/>
                </a:lnTo>
                <a:lnTo>
                  <a:pt x="565238" y="78092"/>
                </a:lnTo>
                <a:lnTo>
                  <a:pt x="565264" y="77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7501" y="4516361"/>
            <a:ext cx="123357" cy="119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072036" y="4493838"/>
            <a:ext cx="980440" cy="217804"/>
            <a:chOff x="3072036" y="4493838"/>
            <a:chExt cx="980440" cy="217804"/>
          </a:xfrm>
        </p:grpSpPr>
        <p:sp>
          <p:nvSpPr>
            <p:cNvPr id="23" name="object 23"/>
            <p:cNvSpPr/>
            <p:nvPr/>
          </p:nvSpPr>
          <p:spPr>
            <a:xfrm>
              <a:off x="3072036" y="4493838"/>
              <a:ext cx="466256" cy="21726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8429" y="4493838"/>
              <a:ext cx="493625" cy="2152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274529" y="4555362"/>
            <a:ext cx="1315720" cy="119380"/>
            <a:chOff x="4274529" y="4555362"/>
            <a:chExt cx="1315720" cy="119380"/>
          </a:xfrm>
        </p:grpSpPr>
        <p:sp>
          <p:nvSpPr>
            <p:cNvPr id="26" name="object 26"/>
            <p:cNvSpPr/>
            <p:nvPr/>
          </p:nvSpPr>
          <p:spPr>
            <a:xfrm>
              <a:off x="4274528" y="4606505"/>
              <a:ext cx="1136650" cy="19050"/>
            </a:xfrm>
            <a:custGeom>
              <a:avLst/>
              <a:gdLst/>
              <a:ahLst/>
              <a:cxnLst/>
              <a:rect l="l" t="t" r="r" b="b"/>
              <a:pathLst>
                <a:path w="1136650" h="19050">
                  <a:moveTo>
                    <a:pt x="1136218" y="0"/>
                  </a:moveTo>
                  <a:lnTo>
                    <a:pt x="0" y="0"/>
                  </a:lnTo>
                  <a:lnTo>
                    <a:pt x="0" y="18719"/>
                  </a:lnTo>
                  <a:lnTo>
                    <a:pt x="1136218" y="18719"/>
                  </a:lnTo>
                  <a:lnTo>
                    <a:pt x="11362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6732" y="4555362"/>
              <a:ext cx="213285" cy="1187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763812" y="4449962"/>
            <a:ext cx="2291792" cy="2172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1597" y="4487110"/>
            <a:ext cx="123357" cy="119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0658" y="4468468"/>
            <a:ext cx="413267" cy="2113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089" y="626109"/>
            <a:ext cx="5163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00"/>
                </a:solidFill>
              </a:rPr>
              <a:t>Carbonyl </a:t>
            </a:r>
            <a:r>
              <a:rPr sz="2000" spc="-5" dirty="0">
                <a:solidFill>
                  <a:srgbClr val="000000"/>
                </a:solidFill>
              </a:rPr>
              <a:t>compounds </a:t>
            </a:r>
            <a:r>
              <a:rPr sz="2000" spc="-10" dirty="0">
                <a:solidFill>
                  <a:srgbClr val="000000"/>
                </a:solidFill>
              </a:rPr>
              <a:t>having </a:t>
            </a:r>
            <a:r>
              <a:rPr sz="2000" dirty="0">
                <a:solidFill>
                  <a:srgbClr val="000000"/>
                </a:solidFill>
              </a:rPr>
              <a:t>the </a:t>
            </a:r>
            <a:r>
              <a:rPr sz="2000" spc="-5" dirty="0">
                <a:solidFill>
                  <a:srgbClr val="000000"/>
                </a:solidFill>
              </a:rPr>
              <a:t>general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strutures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69619" y="3492474"/>
            <a:ext cx="7604125" cy="1062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General formula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950" spc="7" baseline="-2136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950" spc="7" baseline="-21367" dirty="0">
                <a:solidFill>
                  <a:srgbClr val="FF0000"/>
                </a:solidFill>
                <a:latin typeface="Calibri"/>
                <a:cs typeface="Calibri"/>
              </a:rPr>
              <a:t>2n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Ketones,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two groups are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known as </a:t>
            </a:r>
            <a:r>
              <a:rPr sz="2000" b="1" dirty="0">
                <a:latin typeface="Calibri"/>
                <a:cs typeface="Calibri"/>
              </a:rPr>
              <a:t>Simple </a:t>
            </a:r>
            <a:r>
              <a:rPr sz="2000" b="1" spc="-15" dirty="0">
                <a:latin typeface="Calibri"/>
                <a:cs typeface="Calibri"/>
              </a:rPr>
              <a:t>ketones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two groups are </a:t>
            </a:r>
            <a:r>
              <a:rPr sz="2000" spc="-5" dirty="0">
                <a:latin typeface="Calibri"/>
                <a:cs typeface="Calibri"/>
              </a:rPr>
              <a:t>not same known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b="1" spc="-10" dirty="0">
                <a:latin typeface="Calibri"/>
                <a:cs typeface="Calibri"/>
              </a:rPr>
              <a:t>Mixed </a:t>
            </a:r>
            <a:r>
              <a:rPr sz="2000" b="1" spc="-15" dirty="0">
                <a:latin typeface="Calibri"/>
                <a:cs typeface="Calibri"/>
              </a:rPr>
              <a:t>ketones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eg.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4884" y="1408563"/>
            <a:ext cx="1056640" cy="462280"/>
            <a:chOff x="2564884" y="1408563"/>
            <a:chExt cx="1056640" cy="462280"/>
          </a:xfrm>
        </p:grpSpPr>
        <p:sp>
          <p:nvSpPr>
            <p:cNvPr id="5" name="object 5"/>
            <p:cNvSpPr/>
            <p:nvPr/>
          </p:nvSpPr>
          <p:spPr>
            <a:xfrm>
              <a:off x="2564884" y="1742388"/>
              <a:ext cx="113386" cy="1244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0080" y="1742051"/>
              <a:ext cx="113742" cy="128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4123" y="1797306"/>
              <a:ext cx="328930" cy="17145"/>
            </a:xfrm>
            <a:custGeom>
              <a:avLst/>
              <a:gdLst/>
              <a:ahLst/>
              <a:cxnLst/>
              <a:rect l="l" t="t" r="r" b="b"/>
              <a:pathLst>
                <a:path w="328930" h="17144">
                  <a:moveTo>
                    <a:pt x="324663" y="0"/>
                  </a:moveTo>
                  <a:lnTo>
                    <a:pt x="3833" y="0"/>
                  </a:lnTo>
                  <a:lnTo>
                    <a:pt x="0" y="3819"/>
                  </a:lnTo>
                  <a:lnTo>
                    <a:pt x="0" y="13236"/>
                  </a:lnTo>
                  <a:lnTo>
                    <a:pt x="3833" y="17056"/>
                  </a:lnTo>
                  <a:lnTo>
                    <a:pt x="324663" y="17056"/>
                  </a:lnTo>
                  <a:lnTo>
                    <a:pt x="328497" y="13236"/>
                  </a:lnTo>
                  <a:lnTo>
                    <a:pt x="328497" y="3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54264" y="1408563"/>
              <a:ext cx="123014" cy="1287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4398" y="1565985"/>
              <a:ext cx="62230" cy="149860"/>
            </a:xfrm>
            <a:custGeom>
              <a:avLst/>
              <a:gdLst/>
              <a:ahLst/>
              <a:cxnLst/>
              <a:rect l="l" t="t" r="r" b="b"/>
              <a:pathLst>
                <a:path w="62230" h="149860">
                  <a:moveTo>
                    <a:pt x="17119" y="3822"/>
                  </a:moveTo>
                  <a:lnTo>
                    <a:pt x="13284" y="0"/>
                  </a:lnTo>
                  <a:lnTo>
                    <a:pt x="3835" y="0"/>
                  </a:lnTo>
                  <a:lnTo>
                    <a:pt x="0" y="3822"/>
                  </a:lnTo>
                  <a:lnTo>
                    <a:pt x="0" y="145516"/>
                  </a:lnTo>
                  <a:lnTo>
                    <a:pt x="3835" y="149326"/>
                  </a:lnTo>
                  <a:lnTo>
                    <a:pt x="13284" y="149326"/>
                  </a:lnTo>
                  <a:lnTo>
                    <a:pt x="17119" y="145516"/>
                  </a:lnTo>
                  <a:lnTo>
                    <a:pt x="17119" y="3822"/>
                  </a:lnTo>
                  <a:close/>
                </a:path>
                <a:path w="62230" h="149860">
                  <a:moveTo>
                    <a:pt x="61696" y="3822"/>
                  </a:moveTo>
                  <a:lnTo>
                    <a:pt x="57861" y="0"/>
                  </a:lnTo>
                  <a:lnTo>
                    <a:pt x="48412" y="0"/>
                  </a:lnTo>
                  <a:lnTo>
                    <a:pt x="44577" y="3822"/>
                  </a:lnTo>
                  <a:lnTo>
                    <a:pt x="44577" y="145516"/>
                  </a:lnTo>
                  <a:lnTo>
                    <a:pt x="48412" y="149326"/>
                  </a:lnTo>
                  <a:lnTo>
                    <a:pt x="57861" y="149326"/>
                  </a:lnTo>
                  <a:lnTo>
                    <a:pt x="61696" y="145516"/>
                  </a:lnTo>
                  <a:lnTo>
                    <a:pt x="61696" y="382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0204" y="1742388"/>
              <a:ext cx="100922" cy="124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230" y="1797306"/>
              <a:ext cx="291465" cy="17145"/>
            </a:xfrm>
            <a:custGeom>
              <a:avLst/>
              <a:gdLst/>
              <a:ahLst/>
              <a:cxnLst/>
              <a:rect l="l" t="t" r="r" b="b"/>
              <a:pathLst>
                <a:path w="291464" h="17144">
                  <a:moveTo>
                    <a:pt x="287522" y="0"/>
                  </a:moveTo>
                  <a:lnTo>
                    <a:pt x="3833" y="0"/>
                  </a:lnTo>
                  <a:lnTo>
                    <a:pt x="0" y="3819"/>
                  </a:lnTo>
                  <a:lnTo>
                    <a:pt x="0" y="13236"/>
                  </a:lnTo>
                  <a:lnTo>
                    <a:pt x="3833" y="17056"/>
                  </a:lnTo>
                  <a:lnTo>
                    <a:pt x="287522" y="17056"/>
                  </a:lnTo>
                  <a:lnTo>
                    <a:pt x="291355" y="13236"/>
                  </a:lnTo>
                  <a:lnTo>
                    <a:pt x="291355" y="3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675562" y="2161051"/>
            <a:ext cx="904108" cy="436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115225" y="1423790"/>
            <a:ext cx="1089660" cy="462280"/>
            <a:chOff x="5115225" y="1423790"/>
            <a:chExt cx="1089660" cy="462280"/>
          </a:xfrm>
        </p:grpSpPr>
        <p:sp>
          <p:nvSpPr>
            <p:cNvPr id="14" name="object 14"/>
            <p:cNvSpPr/>
            <p:nvPr/>
          </p:nvSpPr>
          <p:spPr>
            <a:xfrm>
              <a:off x="5115225" y="1757632"/>
              <a:ext cx="113225" cy="1244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0387" y="1757277"/>
              <a:ext cx="113760" cy="128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6445" y="1812550"/>
              <a:ext cx="324485" cy="17145"/>
            </a:xfrm>
            <a:custGeom>
              <a:avLst/>
              <a:gdLst/>
              <a:ahLst/>
              <a:cxnLst/>
              <a:rect l="l" t="t" r="r" b="b"/>
              <a:pathLst>
                <a:path w="324485" h="17144">
                  <a:moveTo>
                    <a:pt x="320419" y="0"/>
                  </a:moveTo>
                  <a:lnTo>
                    <a:pt x="3922" y="0"/>
                  </a:lnTo>
                  <a:lnTo>
                    <a:pt x="0" y="3802"/>
                  </a:lnTo>
                  <a:lnTo>
                    <a:pt x="0" y="13236"/>
                  </a:lnTo>
                  <a:lnTo>
                    <a:pt x="3922" y="17056"/>
                  </a:lnTo>
                  <a:lnTo>
                    <a:pt x="320419" y="17056"/>
                  </a:lnTo>
                  <a:lnTo>
                    <a:pt x="324342" y="13236"/>
                  </a:lnTo>
                  <a:lnTo>
                    <a:pt x="324342" y="380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04517" y="1423790"/>
              <a:ext cx="123013" cy="1287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34634" y="1581225"/>
              <a:ext cx="62230" cy="149860"/>
            </a:xfrm>
            <a:custGeom>
              <a:avLst/>
              <a:gdLst/>
              <a:ahLst/>
              <a:cxnLst/>
              <a:rect l="l" t="t" r="r" b="b"/>
              <a:pathLst>
                <a:path w="62229" h="149860">
                  <a:moveTo>
                    <a:pt x="17119" y="3810"/>
                  </a:moveTo>
                  <a:lnTo>
                    <a:pt x="13373" y="0"/>
                  </a:lnTo>
                  <a:lnTo>
                    <a:pt x="3924" y="0"/>
                  </a:lnTo>
                  <a:lnTo>
                    <a:pt x="0" y="3810"/>
                  </a:lnTo>
                  <a:lnTo>
                    <a:pt x="0" y="145516"/>
                  </a:lnTo>
                  <a:lnTo>
                    <a:pt x="3924" y="149339"/>
                  </a:lnTo>
                  <a:lnTo>
                    <a:pt x="13373" y="149339"/>
                  </a:lnTo>
                  <a:lnTo>
                    <a:pt x="17119" y="145516"/>
                  </a:lnTo>
                  <a:lnTo>
                    <a:pt x="17119" y="3810"/>
                  </a:lnTo>
                  <a:close/>
                </a:path>
                <a:path w="62229" h="149860">
                  <a:moveTo>
                    <a:pt x="61696" y="3810"/>
                  </a:moveTo>
                  <a:lnTo>
                    <a:pt x="57950" y="0"/>
                  </a:lnTo>
                  <a:lnTo>
                    <a:pt x="48501" y="0"/>
                  </a:lnTo>
                  <a:lnTo>
                    <a:pt x="44577" y="3810"/>
                  </a:lnTo>
                  <a:lnTo>
                    <a:pt x="44577" y="145516"/>
                  </a:lnTo>
                  <a:lnTo>
                    <a:pt x="48501" y="149339"/>
                  </a:lnTo>
                  <a:lnTo>
                    <a:pt x="57950" y="149339"/>
                  </a:lnTo>
                  <a:lnTo>
                    <a:pt x="61696" y="145516"/>
                  </a:lnTo>
                  <a:lnTo>
                    <a:pt x="61696" y="381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4716" y="1757632"/>
              <a:ext cx="139972" cy="1244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2677" y="1812550"/>
              <a:ext cx="283845" cy="17145"/>
            </a:xfrm>
            <a:custGeom>
              <a:avLst/>
              <a:gdLst/>
              <a:ahLst/>
              <a:cxnLst/>
              <a:rect l="l" t="t" r="r" b="b"/>
              <a:pathLst>
                <a:path w="283845" h="17144">
                  <a:moveTo>
                    <a:pt x="279765" y="0"/>
                  </a:moveTo>
                  <a:lnTo>
                    <a:pt x="3744" y="0"/>
                  </a:lnTo>
                  <a:lnTo>
                    <a:pt x="0" y="3802"/>
                  </a:lnTo>
                  <a:lnTo>
                    <a:pt x="0" y="13236"/>
                  </a:lnTo>
                  <a:lnTo>
                    <a:pt x="3744" y="17056"/>
                  </a:lnTo>
                  <a:lnTo>
                    <a:pt x="279765" y="17056"/>
                  </a:lnTo>
                  <a:lnTo>
                    <a:pt x="283510" y="13236"/>
                  </a:lnTo>
                  <a:lnTo>
                    <a:pt x="283510" y="380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517845" y="2174376"/>
            <a:ext cx="264966" cy="187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2008" y="2428900"/>
            <a:ext cx="690245" cy="140335"/>
          </a:xfrm>
          <a:custGeom>
            <a:avLst/>
            <a:gdLst/>
            <a:ahLst/>
            <a:cxnLst/>
            <a:rect l="l" t="t" r="r" b="b"/>
            <a:pathLst>
              <a:path w="690245" h="140335">
                <a:moveTo>
                  <a:pt x="152819" y="133324"/>
                </a:moveTo>
                <a:lnTo>
                  <a:pt x="60452" y="61048"/>
                </a:lnTo>
                <a:lnTo>
                  <a:pt x="108597" y="14795"/>
                </a:lnTo>
                <a:lnTo>
                  <a:pt x="113055" y="11366"/>
                </a:lnTo>
                <a:lnTo>
                  <a:pt x="123393" y="5702"/>
                </a:lnTo>
                <a:lnTo>
                  <a:pt x="131064" y="3810"/>
                </a:lnTo>
                <a:lnTo>
                  <a:pt x="134264" y="3746"/>
                </a:lnTo>
                <a:lnTo>
                  <a:pt x="134264" y="0"/>
                </a:lnTo>
                <a:lnTo>
                  <a:pt x="82207" y="0"/>
                </a:lnTo>
                <a:lnTo>
                  <a:pt x="82207" y="3746"/>
                </a:lnTo>
                <a:lnTo>
                  <a:pt x="88976" y="3746"/>
                </a:lnTo>
                <a:lnTo>
                  <a:pt x="91300" y="4330"/>
                </a:lnTo>
                <a:lnTo>
                  <a:pt x="94322" y="6692"/>
                </a:lnTo>
                <a:lnTo>
                  <a:pt x="95046" y="8064"/>
                </a:lnTo>
                <a:lnTo>
                  <a:pt x="95046" y="11633"/>
                </a:lnTo>
                <a:lnTo>
                  <a:pt x="68719" y="40767"/>
                </a:lnTo>
                <a:lnTo>
                  <a:pt x="40297" y="66192"/>
                </a:lnTo>
                <a:lnTo>
                  <a:pt x="40297" y="17513"/>
                </a:lnTo>
                <a:lnTo>
                  <a:pt x="52425" y="3746"/>
                </a:lnTo>
                <a:lnTo>
                  <a:pt x="60452" y="3746"/>
                </a:lnTo>
                <a:lnTo>
                  <a:pt x="60452" y="0"/>
                </a:lnTo>
                <a:lnTo>
                  <a:pt x="0" y="0"/>
                </a:lnTo>
                <a:lnTo>
                  <a:pt x="0" y="3746"/>
                </a:lnTo>
                <a:lnTo>
                  <a:pt x="8382" y="3746"/>
                </a:lnTo>
                <a:lnTo>
                  <a:pt x="11595" y="4546"/>
                </a:lnTo>
                <a:lnTo>
                  <a:pt x="16764" y="7391"/>
                </a:lnTo>
                <a:lnTo>
                  <a:pt x="18186" y="8788"/>
                </a:lnTo>
                <a:lnTo>
                  <a:pt x="19799" y="12700"/>
                </a:lnTo>
                <a:lnTo>
                  <a:pt x="20332" y="17322"/>
                </a:lnTo>
                <a:lnTo>
                  <a:pt x="20332" y="121031"/>
                </a:lnTo>
                <a:lnTo>
                  <a:pt x="19443" y="126212"/>
                </a:lnTo>
                <a:lnTo>
                  <a:pt x="15163" y="131673"/>
                </a:lnTo>
                <a:lnTo>
                  <a:pt x="10883" y="133324"/>
                </a:lnTo>
                <a:lnTo>
                  <a:pt x="0" y="133324"/>
                </a:lnTo>
                <a:lnTo>
                  <a:pt x="0" y="137045"/>
                </a:lnTo>
                <a:lnTo>
                  <a:pt x="60452" y="137045"/>
                </a:lnTo>
                <a:lnTo>
                  <a:pt x="60452" y="133324"/>
                </a:lnTo>
                <a:lnTo>
                  <a:pt x="52247" y="133324"/>
                </a:lnTo>
                <a:lnTo>
                  <a:pt x="49034" y="132499"/>
                </a:lnTo>
                <a:lnTo>
                  <a:pt x="43865" y="129679"/>
                </a:lnTo>
                <a:lnTo>
                  <a:pt x="42443" y="128244"/>
                </a:lnTo>
                <a:lnTo>
                  <a:pt x="40830" y="124333"/>
                </a:lnTo>
                <a:lnTo>
                  <a:pt x="40297" y="119748"/>
                </a:lnTo>
                <a:lnTo>
                  <a:pt x="40297" y="68630"/>
                </a:lnTo>
                <a:lnTo>
                  <a:pt x="89331" y="115430"/>
                </a:lnTo>
                <a:lnTo>
                  <a:pt x="95224" y="121323"/>
                </a:lnTo>
                <a:lnTo>
                  <a:pt x="96469" y="123888"/>
                </a:lnTo>
                <a:lnTo>
                  <a:pt x="96824" y="125323"/>
                </a:lnTo>
                <a:lnTo>
                  <a:pt x="96824" y="128562"/>
                </a:lnTo>
                <a:lnTo>
                  <a:pt x="95935" y="130035"/>
                </a:lnTo>
                <a:lnTo>
                  <a:pt x="92367" y="132664"/>
                </a:lnTo>
                <a:lnTo>
                  <a:pt x="89509" y="133324"/>
                </a:lnTo>
                <a:lnTo>
                  <a:pt x="85407" y="133324"/>
                </a:lnTo>
                <a:lnTo>
                  <a:pt x="85407" y="137045"/>
                </a:lnTo>
                <a:lnTo>
                  <a:pt x="152819" y="137045"/>
                </a:lnTo>
                <a:lnTo>
                  <a:pt x="152819" y="133324"/>
                </a:lnTo>
                <a:close/>
              </a:path>
              <a:path w="690245" h="140335">
                <a:moveTo>
                  <a:pt x="240538" y="79349"/>
                </a:moveTo>
                <a:lnTo>
                  <a:pt x="240080" y="73482"/>
                </a:lnTo>
                <a:lnTo>
                  <a:pt x="239903" y="71183"/>
                </a:lnTo>
                <a:lnTo>
                  <a:pt x="237972" y="63893"/>
                </a:lnTo>
                <a:lnTo>
                  <a:pt x="234746" y="57467"/>
                </a:lnTo>
                <a:lnTo>
                  <a:pt x="230200" y="51904"/>
                </a:lnTo>
                <a:lnTo>
                  <a:pt x="226377" y="48818"/>
                </a:lnTo>
                <a:lnTo>
                  <a:pt x="224650" y="47421"/>
                </a:lnTo>
                <a:lnTo>
                  <a:pt x="218782" y="44399"/>
                </a:lnTo>
                <a:lnTo>
                  <a:pt x="218782" y="73482"/>
                </a:lnTo>
                <a:lnTo>
                  <a:pt x="174383" y="73482"/>
                </a:lnTo>
                <a:lnTo>
                  <a:pt x="175107" y="65735"/>
                </a:lnTo>
                <a:lnTo>
                  <a:pt x="177774" y="59690"/>
                </a:lnTo>
                <a:lnTo>
                  <a:pt x="187045" y="50990"/>
                </a:lnTo>
                <a:lnTo>
                  <a:pt x="192036" y="48818"/>
                </a:lnTo>
                <a:lnTo>
                  <a:pt x="201676" y="48818"/>
                </a:lnTo>
                <a:lnTo>
                  <a:pt x="218782" y="73482"/>
                </a:lnTo>
                <a:lnTo>
                  <a:pt x="218782" y="44399"/>
                </a:lnTo>
                <a:lnTo>
                  <a:pt x="218414" y="44208"/>
                </a:lnTo>
                <a:lnTo>
                  <a:pt x="211467" y="42278"/>
                </a:lnTo>
                <a:lnTo>
                  <a:pt x="203809" y="41643"/>
                </a:lnTo>
                <a:lnTo>
                  <a:pt x="194716" y="42468"/>
                </a:lnTo>
                <a:lnTo>
                  <a:pt x="162687" y="70840"/>
                </a:lnTo>
                <a:lnTo>
                  <a:pt x="159588" y="91973"/>
                </a:lnTo>
                <a:lnTo>
                  <a:pt x="160362" y="102387"/>
                </a:lnTo>
                <a:lnTo>
                  <a:pt x="185394" y="136639"/>
                </a:lnTo>
                <a:lnTo>
                  <a:pt x="201307" y="139877"/>
                </a:lnTo>
                <a:lnTo>
                  <a:pt x="208978" y="139166"/>
                </a:lnTo>
                <a:lnTo>
                  <a:pt x="215938" y="137033"/>
                </a:lnTo>
                <a:lnTo>
                  <a:pt x="222224" y="133489"/>
                </a:lnTo>
                <a:lnTo>
                  <a:pt x="227876" y="128524"/>
                </a:lnTo>
                <a:lnTo>
                  <a:pt x="232003" y="123405"/>
                </a:lnTo>
                <a:lnTo>
                  <a:pt x="232600" y="122669"/>
                </a:lnTo>
                <a:lnTo>
                  <a:pt x="236283" y="116522"/>
                </a:lnTo>
                <a:lnTo>
                  <a:pt x="238937" y="110070"/>
                </a:lnTo>
                <a:lnTo>
                  <a:pt x="240538" y="103289"/>
                </a:lnTo>
                <a:lnTo>
                  <a:pt x="237337" y="101269"/>
                </a:lnTo>
                <a:lnTo>
                  <a:pt x="234124" y="109372"/>
                </a:lnTo>
                <a:lnTo>
                  <a:pt x="230200" y="115074"/>
                </a:lnTo>
                <a:lnTo>
                  <a:pt x="225742" y="118414"/>
                </a:lnTo>
                <a:lnTo>
                  <a:pt x="221107" y="121754"/>
                </a:lnTo>
                <a:lnTo>
                  <a:pt x="215582" y="123405"/>
                </a:lnTo>
                <a:lnTo>
                  <a:pt x="209334" y="123405"/>
                </a:lnTo>
                <a:lnTo>
                  <a:pt x="176949" y="97739"/>
                </a:lnTo>
                <a:lnTo>
                  <a:pt x="174383" y="79349"/>
                </a:lnTo>
                <a:lnTo>
                  <a:pt x="240538" y="79349"/>
                </a:lnTo>
                <a:close/>
              </a:path>
              <a:path w="690245" h="140335">
                <a:moveTo>
                  <a:pt x="305981" y="118656"/>
                </a:moveTo>
                <a:lnTo>
                  <a:pt x="301879" y="118656"/>
                </a:lnTo>
                <a:lnTo>
                  <a:pt x="300634" y="121361"/>
                </a:lnTo>
                <a:lnTo>
                  <a:pt x="299021" y="123405"/>
                </a:lnTo>
                <a:lnTo>
                  <a:pt x="294563" y="126161"/>
                </a:lnTo>
                <a:lnTo>
                  <a:pt x="292430" y="126847"/>
                </a:lnTo>
                <a:lnTo>
                  <a:pt x="287261" y="126847"/>
                </a:lnTo>
                <a:lnTo>
                  <a:pt x="285115" y="125806"/>
                </a:lnTo>
                <a:lnTo>
                  <a:pt x="281559" y="121627"/>
                </a:lnTo>
                <a:lnTo>
                  <a:pt x="280657" y="117576"/>
                </a:lnTo>
                <a:lnTo>
                  <a:pt x="280657" y="51536"/>
                </a:lnTo>
                <a:lnTo>
                  <a:pt x="302945" y="51536"/>
                </a:lnTo>
                <a:lnTo>
                  <a:pt x="302945" y="44462"/>
                </a:lnTo>
                <a:lnTo>
                  <a:pt x="280657" y="44462"/>
                </a:lnTo>
                <a:lnTo>
                  <a:pt x="280657" y="14046"/>
                </a:lnTo>
                <a:lnTo>
                  <a:pt x="277456" y="14046"/>
                </a:lnTo>
                <a:lnTo>
                  <a:pt x="252133" y="46723"/>
                </a:lnTo>
                <a:lnTo>
                  <a:pt x="248208" y="48209"/>
                </a:lnTo>
                <a:lnTo>
                  <a:pt x="248208" y="51536"/>
                </a:lnTo>
                <a:lnTo>
                  <a:pt x="263359" y="51536"/>
                </a:lnTo>
                <a:lnTo>
                  <a:pt x="263359" y="120472"/>
                </a:lnTo>
                <a:lnTo>
                  <a:pt x="264083" y="125412"/>
                </a:lnTo>
                <a:lnTo>
                  <a:pt x="267106" y="131826"/>
                </a:lnTo>
                <a:lnTo>
                  <a:pt x="269252" y="134277"/>
                </a:lnTo>
                <a:lnTo>
                  <a:pt x="275488" y="137706"/>
                </a:lnTo>
                <a:lnTo>
                  <a:pt x="278523" y="138557"/>
                </a:lnTo>
                <a:lnTo>
                  <a:pt x="286550" y="138557"/>
                </a:lnTo>
                <a:lnTo>
                  <a:pt x="291185" y="136906"/>
                </a:lnTo>
                <a:lnTo>
                  <a:pt x="300101" y="130225"/>
                </a:lnTo>
                <a:lnTo>
                  <a:pt x="303479" y="125272"/>
                </a:lnTo>
                <a:lnTo>
                  <a:pt x="305981" y="118656"/>
                </a:lnTo>
                <a:close/>
              </a:path>
              <a:path w="690245" h="140335">
                <a:moveTo>
                  <a:pt x="405472" y="89039"/>
                </a:moveTo>
                <a:lnTo>
                  <a:pt x="387146" y="50723"/>
                </a:lnTo>
                <a:lnTo>
                  <a:pt x="386041" y="50050"/>
                </a:lnTo>
                <a:lnTo>
                  <a:pt x="386041" y="96824"/>
                </a:lnTo>
                <a:lnTo>
                  <a:pt x="385610" y="105956"/>
                </a:lnTo>
                <a:lnTo>
                  <a:pt x="369468" y="132715"/>
                </a:lnTo>
                <a:lnTo>
                  <a:pt x="337134" y="110388"/>
                </a:lnTo>
                <a:lnTo>
                  <a:pt x="332549" y="74803"/>
                </a:lnTo>
                <a:lnTo>
                  <a:pt x="333616" y="67995"/>
                </a:lnTo>
                <a:lnTo>
                  <a:pt x="338251" y="57353"/>
                </a:lnTo>
                <a:lnTo>
                  <a:pt x="341287" y="53619"/>
                </a:lnTo>
                <a:lnTo>
                  <a:pt x="348780" y="49364"/>
                </a:lnTo>
                <a:lnTo>
                  <a:pt x="352336" y="48323"/>
                </a:lnTo>
                <a:lnTo>
                  <a:pt x="361467" y="48323"/>
                </a:lnTo>
                <a:lnTo>
                  <a:pt x="363753" y="48323"/>
                </a:lnTo>
                <a:lnTo>
                  <a:pt x="385343" y="85153"/>
                </a:lnTo>
                <a:lnTo>
                  <a:pt x="386041" y="96824"/>
                </a:lnTo>
                <a:lnTo>
                  <a:pt x="386041" y="50050"/>
                </a:lnTo>
                <a:lnTo>
                  <a:pt x="383184" y="48298"/>
                </a:lnTo>
                <a:lnTo>
                  <a:pt x="378980" y="45745"/>
                </a:lnTo>
                <a:lnTo>
                  <a:pt x="369697" y="42748"/>
                </a:lnTo>
                <a:lnTo>
                  <a:pt x="359295" y="41744"/>
                </a:lnTo>
                <a:lnTo>
                  <a:pt x="351447" y="41744"/>
                </a:lnTo>
                <a:lnTo>
                  <a:pt x="319532" y="66357"/>
                </a:lnTo>
                <a:lnTo>
                  <a:pt x="313207" y="92951"/>
                </a:lnTo>
                <a:lnTo>
                  <a:pt x="313778" y="100203"/>
                </a:lnTo>
                <a:lnTo>
                  <a:pt x="338810" y="135712"/>
                </a:lnTo>
                <a:lnTo>
                  <a:pt x="358228" y="139877"/>
                </a:lnTo>
                <a:lnTo>
                  <a:pt x="367144" y="139877"/>
                </a:lnTo>
                <a:lnTo>
                  <a:pt x="375170" y="137731"/>
                </a:lnTo>
                <a:lnTo>
                  <a:pt x="382295" y="133426"/>
                </a:lnTo>
                <a:lnTo>
                  <a:pt x="383286" y="132715"/>
                </a:lnTo>
                <a:lnTo>
                  <a:pt x="387375" y="129794"/>
                </a:lnTo>
                <a:lnTo>
                  <a:pt x="405079" y="95288"/>
                </a:lnTo>
                <a:lnTo>
                  <a:pt x="405472" y="89039"/>
                </a:lnTo>
                <a:close/>
              </a:path>
              <a:path w="690245" h="140335">
                <a:moveTo>
                  <a:pt x="518883" y="133413"/>
                </a:moveTo>
                <a:lnTo>
                  <a:pt x="504253" y="121996"/>
                </a:lnTo>
                <a:lnTo>
                  <a:pt x="504253" y="68262"/>
                </a:lnTo>
                <a:lnTo>
                  <a:pt x="503542" y="62052"/>
                </a:lnTo>
                <a:lnTo>
                  <a:pt x="499795" y="52235"/>
                </a:lnTo>
                <a:lnTo>
                  <a:pt x="496773" y="48056"/>
                </a:lnTo>
                <a:lnTo>
                  <a:pt x="489280" y="43014"/>
                </a:lnTo>
                <a:lnTo>
                  <a:pt x="484644" y="41744"/>
                </a:lnTo>
                <a:lnTo>
                  <a:pt x="479475" y="41744"/>
                </a:lnTo>
                <a:lnTo>
                  <a:pt x="471754" y="42976"/>
                </a:lnTo>
                <a:lnTo>
                  <a:pt x="463829" y="46647"/>
                </a:lnTo>
                <a:lnTo>
                  <a:pt x="455701" y="52768"/>
                </a:lnTo>
                <a:lnTo>
                  <a:pt x="447382" y="61341"/>
                </a:lnTo>
                <a:lnTo>
                  <a:pt x="447382" y="41744"/>
                </a:lnTo>
                <a:lnTo>
                  <a:pt x="442925" y="41744"/>
                </a:lnTo>
                <a:lnTo>
                  <a:pt x="414032" y="53060"/>
                </a:lnTo>
                <a:lnTo>
                  <a:pt x="415645" y="56692"/>
                </a:lnTo>
                <a:lnTo>
                  <a:pt x="418312" y="55689"/>
                </a:lnTo>
                <a:lnTo>
                  <a:pt x="420636" y="55181"/>
                </a:lnTo>
                <a:lnTo>
                  <a:pt x="424561" y="55181"/>
                </a:lnTo>
                <a:lnTo>
                  <a:pt x="425983" y="55626"/>
                </a:lnTo>
                <a:lnTo>
                  <a:pt x="428117" y="57378"/>
                </a:lnTo>
                <a:lnTo>
                  <a:pt x="428840" y="59029"/>
                </a:lnTo>
                <a:lnTo>
                  <a:pt x="429907" y="63881"/>
                </a:lnTo>
                <a:lnTo>
                  <a:pt x="430263" y="70650"/>
                </a:lnTo>
                <a:lnTo>
                  <a:pt x="430263" y="122872"/>
                </a:lnTo>
                <a:lnTo>
                  <a:pt x="429374" y="127444"/>
                </a:lnTo>
                <a:lnTo>
                  <a:pt x="425983" y="132219"/>
                </a:lnTo>
                <a:lnTo>
                  <a:pt x="422592" y="133426"/>
                </a:lnTo>
                <a:lnTo>
                  <a:pt x="415645" y="133413"/>
                </a:lnTo>
                <a:lnTo>
                  <a:pt x="415645" y="137045"/>
                </a:lnTo>
                <a:lnTo>
                  <a:pt x="463067" y="137045"/>
                </a:lnTo>
                <a:lnTo>
                  <a:pt x="463067" y="133413"/>
                </a:lnTo>
                <a:lnTo>
                  <a:pt x="457720" y="133426"/>
                </a:lnTo>
                <a:lnTo>
                  <a:pt x="454329" y="132969"/>
                </a:lnTo>
                <a:lnTo>
                  <a:pt x="450951" y="131152"/>
                </a:lnTo>
                <a:lnTo>
                  <a:pt x="449516" y="129717"/>
                </a:lnTo>
                <a:lnTo>
                  <a:pt x="447738" y="126263"/>
                </a:lnTo>
                <a:lnTo>
                  <a:pt x="447382" y="122389"/>
                </a:lnTo>
                <a:lnTo>
                  <a:pt x="447382" y="67310"/>
                </a:lnTo>
                <a:lnTo>
                  <a:pt x="453555" y="61569"/>
                </a:lnTo>
                <a:lnTo>
                  <a:pt x="459765" y="57467"/>
                </a:lnTo>
                <a:lnTo>
                  <a:pt x="465988" y="55003"/>
                </a:lnTo>
                <a:lnTo>
                  <a:pt x="472160" y="54165"/>
                </a:lnTo>
                <a:lnTo>
                  <a:pt x="477507" y="54190"/>
                </a:lnTo>
                <a:lnTo>
                  <a:pt x="481431" y="56083"/>
                </a:lnTo>
                <a:lnTo>
                  <a:pt x="485889" y="63690"/>
                </a:lnTo>
                <a:lnTo>
                  <a:pt x="486968" y="69824"/>
                </a:lnTo>
                <a:lnTo>
                  <a:pt x="486968" y="124637"/>
                </a:lnTo>
                <a:lnTo>
                  <a:pt x="485889" y="128206"/>
                </a:lnTo>
                <a:lnTo>
                  <a:pt x="484644" y="130136"/>
                </a:lnTo>
                <a:lnTo>
                  <a:pt x="481076" y="132765"/>
                </a:lnTo>
                <a:lnTo>
                  <a:pt x="478053" y="133426"/>
                </a:lnTo>
                <a:lnTo>
                  <a:pt x="471627" y="133413"/>
                </a:lnTo>
                <a:lnTo>
                  <a:pt x="471627" y="137045"/>
                </a:lnTo>
                <a:lnTo>
                  <a:pt x="518883" y="137045"/>
                </a:lnTo>
                <a:lnTo>
                  <a:pt x="518883" y="133413"/>
                </a:lnTo>
                <a:close/>
              </a:path>
              <a:path w="690245" h="140335">
                <a:moveTo>
                  <a:pt x="608749" y="79349"/>
                </a:moveTo>
                <a:lnTo>
                  <a:pt x="608291" y="73482"/>
                </a:lnTo>
                <a:lnTo>
                  <a:pt x="608114" y="71183"/>
                </a:lnTo>
                <a:lnTo>
                  <a:pt x="606183" y="63893"/>
                </a:lnTo>
                <a:lnTo>
                  <a:pt x="586994" y="44411"/>
                </a:lnTo>
                <a:lnTo>
                  <a:pt x="586994" y="73482"/>
                </a:lnTo>
                <a:lnTo>
                  <a:pt x="542594" y="73482"/>
                </a:lnTo>
                <a:lnTo>
                  <a:pt x="543306" y="65735"/>
                </a:lnTo>
                <a:lnTo>
                  <a:pt x="545985" y="59690"/>
                </a:lnTo>
                <a:lnTo>
                  <a:pt x="555256" y="50990"/>
                </a:lnTo>
                <a:lnTo>
                  <a:pt x="560247" y="48818"/>
                </a:lnTo>
                <a:lnTo>
                  <a:pt x="569874" y="48818"/>
                </a:lnTo>
                <a:lnTo>
                  <a:pt x="586994" y="73482"/>
                </a:lnTo>
                <a:lnTo>
                  <a:pt x="586994" y="44411"/>
                </a:lnTo>
                <a:lnTo>
                  <a:pt x="586613" y="44208"/>
                </a:lnTo>
                <a:lnTo>
                  <a:pt x="579678" y="42278"/>
                </a:lnTo>
                <a:lnTo>
                  <a:pt x="572020" y="41643"/>
                </a:lnTo>
                <a:lnTo>
                  <a:pt x="562914" y="42468"/>
                </a:lnTo>
                <a:lnTo>
                  <a:pt x="530898" y="70840"/>
                </a:lnTo>
                <a:lnTo>
                  <a:pt x="527799" y="91973"/>
                </a:lnTo>
                <a:lnTo>
                  <a:pt x="528561" y="102387"/>
                </a:lnTo>
                <a:lnTo>
                  <a:pt x="553605" y="136639"/>
                </a:lnTo>
                <a:lnTo>
                  <a:pt x="569518" y="139877"/>
                </a:lnTo>
                <a:lnTo>
                  <a:pt x="577176" y="139166"/>
                </a:lnTo>
                <a:lnTo>
                  <a:pt x="607148" y="110070"/>
                </a:lnTo>
                <a:lnTo>
                  <a:pt x="608749" y="103289"/>
                </a:lnTo>
                <a:lnTo>
                  <a:pt x="605536" y="101269"/>
                </a:lnTo>
                <a:lnTo>
                  <a:pt x="602322" y="109372"/>
                </a:lnTo>
                <a:lnTo>
                  <a:pt x="598411" y="115074"/>
                </a:lnTo>
                <a:lnTo>
                  <a:pt x="593953" y="118414"/>
                </a:lnTo>
                <a:lnTo>
                  <a:pt x="589318" y="121754"/>
                </a:lnTo>
                <a:lnTo>
                  <a:pt x="583780" y="123405"/>
                </a:lnTo>
                <a:lnTo>
                  <a:pt x="577545" y="123405"/>
                </a:lnTo>
                <a:lnTo>
                  <a:pt x="545160" y="97739"/>
                </a:lnTo>
                <a:lnTo>
                  <a:pt x="542594" y="79349"/>
                </a:lnTo>
                <a:lnTo>
                  <a:pt x="608749" y="79349"/>
                </a:lnTo>
                <a:close/>
              </a:path>
              <a:path w="690245" h="140335">
                <a:moveTo>
                  <a:pt x="690054" y="111785"/>
                </a:moveTo>
                <a:lnTo>
                  <a:pt x="647090" y="75133"/>
                </a:lnTo>
                <a:lnTo>
                  <a:pt x="642632" y="72199"/>
                </a:lnTo>
                <a:lnTo>
                  <a:pt x="638175" y="66751"/>
                </a:lnTo>
                <a:lnTo>
                  <a:pt x="637095" y="63512"/>
                </a:lnTo>
                <a:lnTo>
                  <a:pt x="637095" y="56705"/>
                </a:lnTo>
                <a:lnTo>
                  <a:pt x="638708" y="53936"/>
                </a:lnTo>
                <a:lnTo>
                  <a:pt x="644588" y="48958"/>
                </a:lnTo>
                <a:lnTo>
                  <a:pt x="648512" y="47713"/>
                </a:lnTo>
                <a:lnTo>
                  <a:pt x="659739" y="47713"/>
                </a:lnTo>
                <a:lnTo>
                  <a:pt x="665099" y="49491"/>
                </a:lnTo>
                <a:lnTo>
                  <a:pt x="673468" y="56642"/>
                </a:lnTo>
                <a:lnTo>
                  <a:pt x="676859" y="63373"/>
                </a:lnTo>
                <a:lnTo>
                  <a:pt x="679361" y="73266"/>
                </a:lnTo>
                <a:lnTo>
                  <a:pt x="682929" y="73266"/>
                </a:lnTo>
                <a:lnTo>
                  <a:pt x="682929" y="41744"/>
                </a:lnTo>
                <a:lnTo>
                  <a:pt x="679361" y="41744"/>
                </a:lnTo>
                <a:lnTo>
                  <a:pt x="677926" y="44411"/>
                </a:lnTo>
                <a:lnTo>
                  <a:pt x="676681" y="45351"/>
                </a:lnTo>
                <a:lnTo>
                  <a:pt x="673468" y="45580"/>
                </a:lnTo>
                <a:lnTo>
                  <a:pt x="662241" y="42532"/>
                </a:lnTo>
                <a:lnTo>
                  <a:pt x="657606" y="41744"/>
                </a:lnTo>
                <a:lnTo>
                  <a:pt x="645299" y="41744"/>
                </a:lnTo>
                <a:lnTo>
                  <a:pt x="638352" y="44310"/>
                </a:lnTo>
                <a:lnTo>
                  <a:pt x="627468" y="54559"/>
                </a:lnTo>
                <a:lnTo>
                  <a:pt x="624801" y="60921"/>
                </a:lnTo>
                <a:lnTo>
                  <a:pt x="624801" y="74383"/>
                </a:lnTo>
                <a:lnTo>
                  <a:pt x="626402" y="79235"/>
                </a:lnTo>
                <a:lnTo>
                  <a:pt x="632637" y="86995"/>
                </a:lnTo>
                <a:lnTo>
                  <a:pt x="639241" y="91376"/>
                </a:lnTo>
                <a:lnTo>
                  <a:pt x="659384" y="101066"/>
                </a:lnTo>
                <a:lnTo>
                  <a:pt x="666165" y="105092"/>
                </a:lnTo>
                <a:lnTo>
                  <a:pt x="672934" y="111429"/>
                </a:lnTo>
                <a:lnTo>
                  <a:pt x="674547" y="115316"/>
                </a:lnTo>
                <a:lnTo>
                  <a:pt x="674547" y="123812"/>
                </a:lnTo>
                <a:lnTo>
                  <a:pt x="673112" y="127101"/>
                </a:lnTo>
                <a:lnTo>
                  <a:pt x="667054" y="132549"/>
                </a:lnTo>
                <a:lnTo>
                  <a:pt x="663130" y="133921"/>
                </a:lnTo>
                <a:lnTo>
                  <a:pt x="651548" y="133921"/>
                </a:lnTo>
                <a:lnTo>
                  <a:pt x="645299" y="131546"/>
                </a:lnTo>
                <a:lnTo>
                  <a:pt x="634250" y="121970"/>
                </a:lnTo>
                <a:lnTo>
                  <a:pt x="630682" y="114858"/>
                </a:lnTo>
                <a:lnTo>
                  <a:pt x="628713" y="105410"/>
                </a:lnTo>
                <a:lnTo>
                  <a:pt x="625157" y="105410"/>
                </a:lnTo>
                <a:lnTo>
                  <a:pt x="625157" y="138468"/>
                </a:lnTo>
                <a:lnTo>
                  <a:pt x="628713" y="138468"/>
                </a:lnTo>
                <a:lnTo>
                  <a:pt x="629615" y="136728"/>
                </a:lnTo>
                <a:lnTo>
                  <a:pt x="630859" y="135839"/>
                </a:lnTo>
                <a:lnTo>
                  <a:pt x="633895" y="135839"/>
                </a:lnTo>
                <a:lnTo>
                  <a:pt x="645655" y="138861"/>
                </a:lnTo>
                <a:lnTo>
                  <a:pt x="652259" y="139877"/>
                </a:lnTo>
                <a:lnTo>
                  <a:pt x="666343" y="139877"/>
                </a:lnTo>
                <a:lnTo>
                  <a:pt x="673658" y="137312"/>
                </a:lnTo>
                <a:lnTo>
                  <a:pt x="686841" y="127000"/>
                </a:lnTo>
                <a:lnTo>
                  <a:pt x="690054" y="120205"/>
                </a:lnTo>
                <a:lnTo>
                  <a:pt x="690054" y="111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2792" y="2893942"/>
            <a:ext cx="206249" cy="1879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0879" y="2893942"/>
            <a:ext cx="301376" cy="1465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8875" y="2897479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140944" y="136448"/>
                </a:moveTo>
                <a:lnTo>
                  <a:pt x="77597" y="76111"/>
                </a:lnTo>
                <a:lnTo>
                  <a:pt x="75641" y="73482"/>
                </a:lnTo>
                <a:lnTo>
                  <a:pt x="83985" y="71221"/>
                </a:lnTo>
                <a:lnTo>
                  <a:pt x="87350" y="69850"/>
                </a:lnTo>
                <a:lnTo>
                  <a:pt x="91173" y="68275"/>
                </a:lnTo>
                <a:lnTo>
                  <a:pt x="97180" y="64655"/>
                </a:lnTo>
                <a:lnTo>
                  <a:pt x="102019" y="60337"/>
                </a:lnTo>
                <a:lnTo>
                  <a:pt x="107708" y="54140"/>
                </a:lnTo>
                <a:lnTo>
                  <a:pt x="110540" y="46837"/>
                </a:lnTo>
                <a:lnTo>
                  <a:pt x="110540" y="30530"/>
                </a:lnTo>
                <a:lnTo>
                  <a:pt x="87020" y="6959"/>
                </a:lnTo>
                <a:lnTo>
                  <a:pt x="87020" y="31165"/>
                </a:lnTo>
                <a:lnTo>
                  <a:pt x="87020" y="48488"/>
                </a:lnTo>
                <a:lnTo>
                  <a:pt x="46189" y="69837"/>
                </a:lnTo>
                <a:lnTo>
                  <a:pt x="45542" y="69850"/>
                </a:lnTo>
                <a:lnTo>
                  <a:pt x="42799" y="69761"/>
                </a:lnTo>
                <a:lnTo>
                  <a:pt x="40322" y="69735"/>
                </a:lnTo>
                <a:lnTo>
                  <a:pt x="40322" y="12738"/>
                </a:lnTo>
                <a:lnTo>
                  <a:pt x="47218" y="11468"/>
                </a:lnTo>
                <a:lnTo>
                  <a:pt x="52692" y="10820"/>
                </a:lnTo>
                <a:lnTo>
                  <a:pt x="63538" y="10820"/>
                </a:lnTo>
                <a:lnTo>
                  <a:pt x="65849" y="10820"/>
                </a:lnTo>
                <a:lnTo>
                  <a:pt x="73177" y="13512"/>
                </a:lnTo>
                <a:lnTo>
                  <a:pt x="84251" y="24218"/>
                </a:lnTo>
                <a:lnTo>
                  <a:pt x="87020" y="31165"/>
                </a:lnTo>
                <a:lnTo>
                  <a:pt x="87020" y="6959"/>
                </a:lnTo>
                <a:lnTo>
                  <a:pt x="51612" y="3136"/>
                </a:lnTo>
                <a:lnTo>
                  <a:pt x="0" y="3136"/>
                </a:lnTo>
                <a:lnTo>
                  <a:pt x="0" y="6883"/>
                </a:lnTo>
                <a:lnTo>
                  <a:pt x="10680" y="6883"/>
                </a:lnTo>
                <a:lnTo>
                  <a:pt x="14732" y="8356"/>
                </a:lnTo>
                <a:lnTo>
                  <a:pt x="17437" y="11328"/>
                </a:lnTo>
                <a:lnTo>
                  <a:pt x="19405" y="13423"/>
                </a:lnTo>
                <a:lnTo>
                  <a:pt x="20370" y="18770"/>
                </a:lnTo>
                <a:lnTo>
                  <a:pt x="20243" y="124561"/>
                </a:lnTo>
                <a:lnTo>
                  <a:pt x="19634" y="128701"/>
                </a:lnTo>
                <a:lnTo>
                  <a:pt x="18173" y="130784"/>
                </a:lnTo>
                <a:lnTo>
                  <a:pt x="15608" y="134569"/>
                </a:lnTo>
                <a:lnTo>
                  <a:pt x="11328" y="136448"/>
                </a:lnTo>
                <a:lnTo>
                  <a:pt x="0" y="136448"/>
                </a:lnTo>
                <a:lnTo>
                  <a:pt x="0" y="140182"/>
                </a:lnTo>
                <a:lnTo>
                  <a:pt x="60706" y="140182"/>
                </a:lnTo>
                <a:lnTo>
                  <a:pt x="60706" y="136448"/>
                </a:lnTo>
                <a:lnTo>
                  <a:pt x="49872" y="136448"/>
                </a:lnTo>
                <a:lnTo>
                  <a:pt x="45897" y="134962"/>
                </a:lnTo>
                <a:lnTo>
                  <a:pt x="43243" y="132003"/>
                </a:lnTo>
                <a:lnTo>
                  <a:pt x="41300" y="129921"/>
                </a:lnTo>
                <a:lnTo>
                  <a:pt x="40322" y="124561"/>
                </a:lnTo>
                <a:lnTo>
                  <a:pt x="40322" y="76111"/>
                </a:lnTo>
                <a:lnTo>
                  <a:pt x="41440" y="76187"/>
                </a:lnTo>
                <a:lnTo>
                  <a:pt x="44615" y="76301"/>
                </a:lnTo>
                <a:lnTo>
                  <a:pt x="48717" y="76314"/>
                </a:lnTo>
                <a:lnTo>
                  <a:pt x="51612" y="76250"/>
                </a:lnTo>
                <a:lnTo>
                  <a:pt x="55156" y="76111"/>
                </a:lnTo>
                <a:lnTo>
                  <a:pt x="103124" y="140182"/>
                </a:lnTo>
                <a:lnTo>
                  <a:pt x="140944" y="140182"/>
                </a:lnTo>
                <a:lnTo>
                  <a:pt x="140944" y="136448"/>
                </a:lnTo>
                <a:close/>
              </a:path>
              <a:path w="171450" h="140335">
                <a:moveTo>
                  <a:pt x="171132" y="7594"/>
                </a:moveTo>
                <a:lnTo>
                  <a:pt x="170091" y="4978"/>
                </a:lnTo>
                <a:lnTo>
                  <a:pt x="165989" y="1003"/>
                </a:lnTo>
                <a:lnTo>
                  <a:pt x="163410" y="0"/>
                </a:lnTo>
                <a:lnTo>
                  <a:pt x="157124" y="0"/>
                </a:lnTo>
                <a:lnTo>
                  <a:pt x="154647" y="977"/>
                </a:lnTo>
                <a:lnTo>
                  <a:pt x="151028" y="4889"/>
                </a:lnTo>
                <a:lnTo>
                  <a:pt x="150126" y="8013"/>
                </a:lnTo>
                <a:lnTo>
                  <a:pt x="150126" y="15227"/>
                </a:lnTo>
                <a:lnTo>
                  <a:pt x="150939" y="20828"/>
                </a:lnTo>
                <a:lnTo>
                  <a:pt x="158165" y="59029"/>
                </a:lnTo>
                <a:lnTo>
                  <a:pt x="162763" y="59029"/>
                </a:lnTo>
                <a:lnTo>
                  <a:pt x="168414" y="29210"/>
                </a:lnTo>
                <a:lnTo>
                  <a:pt x="171132" y="13309"/>
                </a:lnTo>
                <a:lnTo>
                  <a:pt x="171132" y="7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4146" y="2942357"/>
            <a:ext cx="364283" cy="139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2653" y="2893942"/>
            <a:ext cx="196424" cy="1465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5783" y="2893942"/>
            <a:ext cx="415618" cy="188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46048" y="2942357"/>
            <a:ext cx="172324" cy="981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8106" y="2893942"/>
            <a:ext cx="320241" cy="1883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2014" y="2893942"/>
            <a:ext cx="555420" cy="1883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821386" y="5151486"/>
            <a:ext cx="1948180" cy="656590"/>
            <a:chOff x="1821386" y="5151486"/>
            <a:chExt cx="1948180" cy="656590"/>
          </a:xfrm>
        </p:grpSpPr>
        <p:sp>
          <p:nvSpPr>
            <p:cNvPr id="33" name="object 33"/>
            <p:cNvSpPr/>
            <p:nvPr/>
          </p:nvSpPr>
          <p:spPr>
            <a:xfrm>
              <a:off x="1821386" y="5591006"/>
              <a:ext cx="134344" cy="1629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80628" y="5683783"/>
              <a:ext cx="83658" cy="1242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83844" y="5588214"/>
              <a:ext cx="151381" cy="1685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42772" y="5588214"/>
              <a:ext cx="151404" cy="16855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1278" y="5660590"/>
              <a:ext cx="432434" cy="22860"/>
            </a:xfrm>
            <a:custGeom>
              <a:avLst/>
              <a:gdLst/>
              <a:ahLst/>
              <a:cxnLst/>
              <a:rect l="l" t="t" r="r" b="b"/>
              <a:pathLst>
                <a:path w="432435" h="22860">
                  <a:moveTo>
                    <a:pt x="426990" y="0"/>
                  </a:moveTo>
                  <a:lnTo>
                    <a:pt x="5103" y="0"/>
                  </a:lnTo>
                  <a:lnTo>
                    <a:pt x="0" y="5000"/>
                  </a:lnTo>
                  <a:lnTo>
                    <a:pt x="0" y="17336"/>
                  </a:lnTo>
                  <a:lnTo>
                    <a:pt x="5103" y="22336"/>
                  </a:lnTo>
                  <a:lnTo>
                    <a:pt x="426990" y="22336"/>
                  </a:lnTo>
                  <a:lnTo>
                    <a:pt x="432093" y="17336"/>
                  </a:lnTo>
                  <a:lnTo>
                    <a:pt x="432093" y="50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35030" y="5151486"/>
              <a:ext cx="163745" cy="16866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75115" y="5357659"/>
              <a:ext cx="82550" cy="195580"/>
            </a:xfrm>
            <a:custGeom>
              <a:avLst/>
              <a:gdLst/>
              <a:ahLst/>
              <a:cxnLst/>
              <a:rect l="l" t="t" r="r" b="b"/>
              <a:pathLst>
                <a:path w="82550" h="195579">
                  <a:moveTo>
                    <a:pt x="22783" y="4978"/>
                  </a:moveTo>
                  <a:lnTo>
                    <a:pt x="17703" y="0"/>
                  </a:lnTo>
                  <a:lnTo>
                    <a:pt x="5105" y="0"/>
                  </a:lnTo>
                  <a:lnTo>
                    <a:pt x="0" y="4978"/>
                  </a:lnTo>
                  <a:lnTo>
                    <a:pt x="0" y="190563"/>
                  </a:lnTo>
                  <a:lnTo>
                    <a:pt x="5105" y="195567"/>
                  </a:lnTo>
                  <a:lnTo>
                    <a:pt x="17703" y="195567"/>
                  </a:lnTo>
                  <a:lnTo>
                    <a:pt x="22783" y="190563"/>
                  </a:lnTo>
                  <a:lnTo>
                    <a:pt x="22783" y="4978"/>
                  </a:lnTo>
                  <a:close/>
                </a:path>
                <a:path w="82550" h="195579">
                  <a:moveTo>
                    <a:pt x="82130" y="4978"/>
                  </a:moveTo>
                  <a:lnTo>
                    <a:pt x="77050" y="0"/>
                  </a:lnTo>
                  <a:lnTo>
                    <a:pt x="64439" y="0"/>
                  </a:lnTo>
                  <a:lnTo>
                    <a:pt x="59334" y="4978"/>
                  </a:lnTo>
                  <a:lnTo>
                    <a:pt x="59334" y="190563"/>
                  </a:lnTo>
                  <a:lnTo>
                    <a:pt x="64439" y="195567"/>
                  </a:lnTo>
                  <a:lnTo>
                    <a:pt x="77050" y="195567"/>
                  </a:lnTo>
                  <a:lnTo>
                    <a:pt x="82130" y="190563"/>
                  </a:lnTo>
                  <a:lnTo>
                    <a:pt x="82130" y="497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48012" y="5588214"/>
              <a:ext cx="151404" cy="16855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6143" y="5591006"/>
              <a:ext cx="134339" cy="16298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85380" y="5683783"/>
              <a:ext cx="83665" cy="12425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32177" y="5660590"/>
              <a:ext cx="379730" cy="22860"/>
            </a:xfrm>
            <a:custGeom>
              <a:avLst/>
              <a:gdLst/>
              <a:ahLst/>
              <a:cxnLst/>
              <a:rect l="l" t="t" r="r" b="b"/>
              <a:pathLst>
                <a:path w="379729" h="22860">
                  <a:moveTo>
                    <a:pt x="374180" y="0"/>
                  </a:moveTo>
                  <a:lnTo>
                    <a:pt x="5103" y="0"/>
                  </a:lnTo>
                  <a:lnTo>
                    <a:pt x="0" y="5000"/>
                  </a:lnTo>
                  <a:lnTo>
                    <a:pt x="0" y="17336"/>
                  </a:lnTo>
                  <a:lnTo>
                    <a:pt x="5103" y="22336"/>
                  </a:lnTo>
                  <a:lnTo>
                    <a:pt x="374180" y="22336"/>
                  </a:lnTo>
                  <a:lnTo>
                    <a:pt x="379283" y="17336"/>
                  </a:lnTo>
                  <a:lnTo>
                    <a:pt x="379283" y="50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324703" y="5161095"/>
            <a:ext cx="2047875" cy="656590"/>
            <a:chOff x="5324703" y="5161095"/>
            <a:chExt cx="2047875" cy="656590"/>
          </a:xfrm>
        </p:grpSpPr>
        <p:sp>
          <p:nvSpPr>
            <p:cNvPr id="45" name="object 45"/>
            <p:cNvSpPr/>
            <p:nvPr/>
          </p:nvSpPr>
          <p:spPr>
            <a:xfrm>
              <a:off x="5324703" y="5600593"/>
              <a:ext cx="134339" cy="162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83964" y="5693380"/>
              <a:ext cx="83546" cy="12425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7211" y="5597824"/>
              <a:ext cx="151191" cy="16854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6092" y="5597824"/>
              <a:ext cx="151428" cy="16854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74479" y="5670188"/>
              <a:ext cx="435609" cy="22860"/>
            </a:xfrm>
            <a:custGeom>
              <a:avLst/>
              <a:gdLst/>
              <a:ahLst/>
              <a:cxnLst/>
              <a:rect l="l" t="t" r="r" b="b"/>
              <a:pathLst>
                <a:path w="435610" h="22860">
                  <a:moveTo>
                    <a:pt x="429839" y="0"/>
                  </a:moveTo>
                  <a:lnTo>
                    <a:pt x="5221" y="0"/>
                  </a:lnTo>
                  <a:lnTo>
                    <a:pt x="0" y="5000"/>
                  </a:lnTo>
                  <a:lnTo>
                    <a:pt x="0" y="17336"/>
                  </a:lnTo>
                  <a:lnTo>
                    <a:pt x="5221" y="22336"/>
                  </a:lnTo>
                  <a:lnTo>
                    <a:pt x="429839" y="22336"/>
                  </a:lnTo>
                  <a:lnTo>
                    <a:pt x="435060" y="17336"/>
                  </a:lnTo>
                  <a:lnTo>
                    <a:pt x="435060" y="50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38278" y="5161095"/>
              <a:ext cx="163746" cy="16866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78359" y="5367248"/>
              <a:ext cx="82550" cy="195580"/>
            </a:xfrm>
            <a:custGeom>
              <a:avLst/>
              <a:gdLst/>
              <a:ahLst/>
              <a:cxnLst/>
              <a:rect l="l" t="t" r="r" b="b"/>
              <a:pathLst>
                <a:path w="82550" h="195579">
                  <a:moveTo>
                    <a:pt x="22796" y="5003"/>
                  </a:moveTo>
                  <a:lnTo>
                    <a:pt x="17805" y="0"/>
                  </a:lnTo>
                  <a:lnTo>
                    <a:pt x="5232" y="0"/>
                  </a:lnTo>
                  <a:lnTo>
                    <a:pt x="0" y="5003"/>
                  </a:lnTo>
                  <a:lnTo>
                    <a:pt x="0" y="190563"/>
                  </a:lnTo>
                  <a:lnTo>
                    <a:pt x="5232" y="195567"/>
                  </a:lnTo>
                  <a:lnTo>
                    <a:pt x="17805" y="195567"/>
                  </a:lnTo>
                  <a:lnTo>
                    <a:pt x="22796" y="190563"/>
                  </a:lnTo>
                  <a:lnTo>
                    <a:pt x="22796" y="5003"/>
                  </a:lnTo>
                  <a:close/>
                </a:path>
                <a:path w="82550" h="195579">
                  <a:moveTo>
                    <a:pt x="82130" y="5003"/>
                  </a:moveTo>
                  <a:lnTo>
                    <a:pt x="77139" y="0"/>
                  </a:lnTo>
                  <a:lnTo>
                    <a:pt x="64566" y="0"/>
                  </a:lnTo>
                  <a:lnTo>
                    <a:pt x="59347" y="5003"/>
                  </a:lnTo>
                  <a:lnTo>
                    <a:pt x="59347" y="190563"/>
                  </a:lnTo>
                  <a:lnTo>
                    <a:pt x="64566" y="195567"/>
                  </a:lnTo>
                  <a:lnTo>
                    <a:pt x="77139" y="195567"/>
                  </a:lnTo>
                  <a:lnTo>
                    <a:pt x="82130" y="190563"/>
                  </a:lnTo>
                  <a:lnTo>
                    <a:pt x="82130" y="500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51332" y="5597824"/>
              <a:ext cx="248741" cy="21765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28318" y="5600593"/>
              <a:ext cx="134339" cy="162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87342" y="5695537"/>
              <a:ext cx="84733" cy="12201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32648" y="5670188"/>
              <a:ext cx="382270" cy="22860"/>
            </a:xfrm>
            <a:custGeom>
              <a:avLst/>
              <a:gdLst/>
              <a:ahLst/>
              <a:cxnLst/>
              <a:rect l="l" t="t" r="r" b="b"/>
              <a:pathLst>
                <a:path w="382270" h="22860">
                  <a:moveTo>
                    <a:pt x="376910" y="0"/>
                  </a:moveTo>
                  <a:lnTo>
                    <a:pt x="4984" y="0"/>
                  </a:lnTo>
                  <a:lnTo>
                    <a:pt x="0" y="5000"/>
                  </a:lnTo>
                  <a:lnTo>
                    <a:pt x="0" y="17336"/>
                  </a:lnTo>
                  <a:lnTo>
                    <a:pt x="4984" y="22336"/>
                  </a:lnTo>
                  <a:lnTo>
                    <a:pt x="376910" y="22336"/>
                  </a:lnTo>
                  <a:lnTo>
                    <a:pt x="382131" y="17336"/>
                  </a:lnTo>
                  <a:lnTo>
                    <a:pt x="382131" y="50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5C97C82-2131-234A-B8DC-8508D33A1F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960" y="2336656"/>
            <a:ext cx="760571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" dirty="0">
                <a:latin typeface="Algerian" pitchFamily="82" charset="0"/>
              </a:rPr>
              <a:t>THANK</a:t>
            </a:r>
            <a:r>
              <a:rPr lang="en-US" sz="8000" b="1" spc="-10" dirty="0">
                <a:latin typeface="Algerian" pitchFamily="82" charset="0"/>
              </a:rPr>
              <a:t> you</a:t>
            </a:r>
            <a:endParaRPr sz="80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556" y="102875"/>
            <a:ext cx="39569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men</a:t>
            </a:r>
            <a:r>
              <a:rPr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</a:t>
            </a:r>
            <a:r>
              <a:rPr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tu</a:t>
            </a:r>
            <a:r>
              <a:rPr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781284" y="1123019"/>
            <a:ext cx="484962" cy="11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1567" y="1120107"/>
            <a:ext cx="999865" cy="154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7069" y="1120107"/>
            <a:ext cx="652351" cy="12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4604" y="1355292"/>
            <a:ext cx="664210" cy="159385"/>
          </a:xfrm>
          <a:custGeom>
            <a:avLst/>
            <a:gdLst/>
            <a:ahLst/>
            <a:cxnLst/>
            <a:rect l="l" t="t" r="r" b="b"/>
            <a:pathLst>
              <a:path w="664210" h="159384">
                <a:moveTo>
                  <a:pt x="104203" y="88544"/>
                </a:moveTo>
                <a:lnTo>
                  <a:pt x="101549" y="86944"/>
                </a:lnTo>
                <a:lnTo>
                  <a:pt x="96494" y="93268"/>
                </a:lnTo>
                <a:lnTo>
                  <a:pt x="91655" y="98488"/>
                </a:lnTo>
                <a:lnTo>
                  <a:pt x="87020" y="102552"/>
                </a:lnTo>
                <a:lnTo>
                  <a:pt x="82600" y="105435"/>
                </a:lnTo>
                <a:lnTo>
                  <a:pt x="76873" y="108635"/>
                </a:lnTo>
                <a:lnTo>
                  <a:pt x="70243" y="110096"/>
                </a:lnTo>
                <a:lnTo>
                  <a:pt x="54076" y="110096"/>
                </a:lnTo>
                <a:lnTo>
                  <a:pt x="22288" y="81241"/>
                </a:lnTo>
                <a:lnTo>
                  <a:pt x="19469" y="60579"/>
                </a:lnTo>
                <a:lnTo>
                  <a:pt x="19799" y="51765"/>
                </a:lnTo>
                <a:lnTo>
                  <a:pt x="33235" y="15443"/>
                </a:lnTo>
                <a:lnTo>
                  <a:pt x="52578" y="5969"/>
                </a:lnTo>
                <a:lnTo>
                  <a:pt x="69405" y="5969"/>
                </a:lnTo>
                <a:lnTo>
                  <a:pt x="98907" y="38163"/>
                </a:lnTo>
                <a:lnTo>
                  <a:pt x="101549" y="38163"/>
                </a:lnTo>
                <a:lnTo>
                  <a:pt x="98907" y="0"/>
                </a:lnTo>
                <a:lnTo>
                  <a:pt x="95923" y="0"/>
                </a:lnTo>
                <a:lnTo>
                  <a:pt x="95288" y="2628"/>
                </a:lnTo>
                <a:lnTo>
                  <a:pt x="94246" y="4660"/>
                </a:lnTo>
                <a:lnTo>
                  <a:pt x="91617" y="7289"/>
                </a:lnTo>
                <a:lnTo>
                  <a:pt x="90297" y="7721"/>
                </a:lnTo>
                <a:lnTo>
                  <a:pt x="87731" y="7721"/>
                </a:lnTo>
                <a:lnTo>
                  <a:pt x="77508" y="3378"/>
                </a:lnTo>
                <a:lnTo>
                  <a:pt x="71348" y="1511"/>
                </a:lnTo>
                <a:lnTo>
                  <a:pt x="65138" y="381"/>
                </a:lnTo>
                <a:lnTo>
                  <a:pt x="58877" y="0"/>
                </a:lnTo>
                <a:lnTo>
                  <a:pt x="50977" y="495"/>
                </a:lnTo>
                <a:lnTo>
                  <a:pt x="12014" y="22898"/>
                </a:lnTo>
                <a:lnTo>
                  <a:pt x="0" y="60439"/>
                </a:lnTo>
                <a:lnTo>
                  <a:pt x="736" y="70573"/>
                </a:lnTo>
                <a:lnTo>
                  <a:pt x="20485" y="105765"/>
                </a:lnTo>
                <a:lnTo>
                  <a:pt x="56337" y="117373"/>
                </a:lnTo>
                <a:lnTo>
                  <a:pt x="64033" y="116967"/>
                </a:lnTo>
                <a:lnTo>
                  <a:pt x="99669" y="95567"/>
                </a:lnTo>
                <a:lnTo>
                  <a:pt x="104203" y="88544"/>
                </a:lnTo>
                <a:close/>
              </a:path>
              <a:path w="664210" h="159384">
                <a:moveTo>
                  <a:pt x="232841" y="2476"/>
                </a:moveTo>
                <a:lnTo>
                  <a:pt x="183337" y="2476"/>
                </a:lnTo>
                <a:lnTo>
                  <a:pt x="183337" y="5537"/>
                </a:lnTo>
                <a:lnTo>
                  <a:pt x="190169" y="5689"/>
                </a:lnTo>
                <a:lnTo>
                  <a:pt x="192760" y="6261"/>
                </a:lnTo>
                <a:lnTo>
                  <a:pt x="197027" y="8597"/>
                </a:lnTo>
                <a:lnTo>
                  <a:pt x="198221" y="9766"/>
                </a:lnTo>
                <a:lnTo>
                  <a:pt x="199529" y="12966"/>
                </a:lnTo>
                <a:lnTo>
                  <a:pt x="199898" y="16751"/>
                </a:lnTo>
                <a:lnTo>
                  <a:pt x="199898" y="54610"/>
                </a:lnTo>
                <a:lnTo>
                  <a:pt x="146138" y="54610"/>
                </a:lnTo>
                <a:lnTo>
                  <a:pt x="146138" y="17043"/>
                </a:lnTo>
                <a:lnTo>
                  <a:pt x="162775" y="5537"/>
                </a:lnTo>
                <a:lnTo>
                  <a:pt x="162775" y="2476"/>
                </a:lnTo>
                <a:lnTo>
                  <a:pt x="113195" y="2476"/>
                </a:lnTo>
                <a:lnTo>
                  <a:pt x="113195" y="5537"/>
                </a:lnTo>
                <a:lnTo>
                  <a:pt x="120027" y="5689"/>
                </a:lnTo>
                <a:lnTo>
                  <a:pt x="122643" y="6261"/>
                </a:lnTo>
                <a:lnTo>
                  <a:pt x="126911" y="8597"/>
                </a:lnTo>
                <a:lnTo>
                  <a:pt x="128079" y="9766"/>
                </a:lnTo>
                <a:lnTo>
                  <a:pt x="129387" y="12966"/>
                </a:lnTo>
                <a:lnTo>
                  <a:pt x="129755" y="16751"/>
                </a:lnTo>
                <a:lnTo>
                  <a:pt x="129755" y="101790"/>
                </a:lnTo>
                <a:lnTo>
                  <a:pt x="129070" y="106019"/>
                </a:lnTo>
                <a:lnTo>
                  <a:pt x="125539" y="110528"/>
                </a:lnTo>
                <a:lnTo>
                  <a:pt x="122072" y="111848"/>
                </a:lnTo>
                <a:lnTo>
                  <a:pt x="113195" y="111848"/>
                </a:lnTo>
                <a:lnTo>
                  <a:pt x="113195" y="114896"/>
                </a:lnTo>
                <a:lnTo>
                  <a:pt x="162775" y="114896"/>
                </a:lnTo>
                <a:lnTo>
                  <a:pt x="162775" y="111848"/>
                </a:lnTo>
                <a:lnTo>
                  <a:pt x="155867" y="111848"/>
                </a:lnTo>
                <a:lnTo>
                  <a:pt x="153276" y="111112"/>
                </a:lnTo>
                <a:lnTo>
                  <a:pt x="149009" y="108788"/>
                </a:lnTo>
                <a:lnTo>
                  <a:pt x="147815" y="107619"/>
                </a:lnTo>
                <a:lnTo>
                  <a:pt x="146507" y="104419"/>
                </a:lnTo>
                <a:lnTo>
                  <a:pt x="146138" y="100634"/>
                </a:lnTo>
                <a:lnTo>
                  <a:pt x="146138" y="60731"/>
                </a:lnTo>
                <a:lnTo>
                  <a:pt x="199898" y="60731"/>
                </a:lnTo>
                <a:lnTo>
                  <a:pt x="199898" y="101790"/>
                </a:lnTo>
                <a:lnTo>
                  <a:pt x="199186" y="106019"/>
                </a:lnTo>
                <a:lnTo>
                  <a:pt x="195592" y="110528"/>
                </a:lnTo>
                <a:lnTo>
                  <a:pt x="192163" y="111848"/>
                </a:lnTo>
                <a:lnTo>
                  <a:pt x="183337" y="111848"/>
                </a:lnTo>
                <a:lnTo>
                  <a:pt x="183337" y="114896"/>
                </a:lnTo>
                <a:lnTo>
                  <a:pt x="232841" y="114896"/>
                </a:lnTo>
                <a:lnTo>
                  <a:pt x="232841" y="111848"/>
                </a:lnTo>
                <a:lnTo>
                  <a:pt x="226009" y="111848"/>
                </a:lnTo>
                <a:lnTo>
                  <a:pt x="223393" y="111112"/>
                </a:lnTo>
                <a:lnTo>
                  <a:pt x="219138" y="108788"/>
                </a:lnTo>
                <a:lnTo>
                  <a:pt x="217957" y="107619"/>
                </a:lnTo>
                <a:lnTo>
                  <a:pt x="216662" y="104419"/>
                </a:lnTo>
                <a:lnTo>
                  <a:pt x="216281" y="100634"/>
                </a:lnTo>
                <a:lnTo>
                  <a:pt x="216281" y="17043"/>
                </a:lnTo>
                <a:lnTo>
                  <a:pt x="232841" y="5537"/>
                </a:lnTo>
                <a:lnTo>
                  <a:pt x="232841" y="2476"/>
                </a:lnTo>
                <a:close/>
              </a:path>
              <a:path w="664210" h="159384">
                <a:moveTo>
                  <a:pt x="290614" y="124955"/>
                </a:moveTo>
                <a:lnTo>
                  <a:pt x="289267" y="120586"/>
                </a:lnTo>
                <a:lnTo>
                  <a:pt x="283819" y="113004"/>
                </a:lnTo>
                <a:lnTo>
                  <a:pt x="279793" y="110236"/>
                </a:lnTo>
                <a:lnTo>
                  <a:pt x="274497" y="108204"/>
                </a:lnTo>
                <a:lnTo>
                  <a:pt x="282384" y="101650"/>
                </a:lnTo>
                <a:lnTo>
                  <a:pt x="286334" y="95389"/>
                </a:lnTo>
                <a:lnTo>
                  <a:pt x="286334" y="85483"/>
                </a:lnTo>
                <a:lnTo>
                  <a:pt x="284937" y="81991"/>
                </a:lnTo>
                <a:lnTo>
                  <a:pt x="278447" y="74422"/>
                </a:lnTo>
                <a:lnTo>
                  <a:pt x="273138" y="72237"/>
                </a:lnTo>
                <a:lnTo>
                  <a:pt x="260604" y="72237"/>
                </a:lnTo>
                <a:lnTo>
                  <a:pt x="255905" y="73837"/>
                </a:lnTo>
                <a:lnTo>
                  <a:pt x="248399" y="79946"/>
                </a:lnTo>
                <a:lnTo>
                  <a:pt x="245287" y="84315"/>
                </a:lnTo>
                <a:lnTo>
                  <a:pt x="242811" y="89852"/>
                </a:lnTo>
                <a:lnTo>
                  <a:pt x="244932" y="90868"/>
                </a:lnTo>
                <a:lnTo>
                  <a:pt x="249339" y="84023"/>
                </a:lnTo>
                <a:lnTo>
                  <a:pt x="254850" y="80683"/>
                </a:lnTo>
                <a:lnTo>
                  <a:pt x="265506" y="80683"/>
                </a:lnTo>
                <a:lnTo>
                  <a:pt x="268922" y="81991"/>
                </a:lnTo>
                <a:lnTo>
                  <a:pt x="274396" y="87236"/>
                </a:lnTo>
                <a:lnTo>
                  <a:pt x="275767" y="90576"/>
                </a:lnTo>
                <a:lnTo>
                  <a:pt x="275767" y="98158"/>
                </a:lnTo>
                <a:lnTo>
                  <a:pt x="256019" y="114325"/>
                </a:lnTo>
                <a:lnTo>
                  <a:pt x="256019" y="116217"/>
                </a:lnTo>
                <a:lnTo>
                  <a:pt x="261378" y="116217"/>
                </a:lnTo>
                <a:lnTo>
                  <a:pt x="264617" y="116941"/>
                </a:lnTo>
                <a:lnTo>
                  <a:pt x="281178" y="134264"/>
                </a:lnTo>
                <a:lnTo>
                  <a:pt x="281178" y="141986"/>
                </a:lnTo>
                <a:lnTo>
                  <a:pt x="279577" y="145770"/>
                </a:lnTo>
                <a:lnTo>
                  <a:pt x="273164" y="152323"/>
                </a:lnTo>
                <a:lnTo>
                  <a:pt x="269392" y="153924"/>
                </a:lnTo>
                <a:lnTo>
                  <a:pt x="261607" y="153784"/>
                </a:lnTo>
                <a:lnTo>
                  <a:pt x="259054" y="153060"/>
                </a:lnTo>
                <a:lnTo>
                  <a:pt x="250545" y="148831"/>
                </a:lnTo>
                <a:lnTo>
                  <a:pt x="248729" y="148399"/>
                </a:lnTo>
                <a:lnTo>
                  <a:pt x="245173" y="148247"/>
                </a:lnTo>
                <a:lnTo>
                  <a:pt x="243979" y="148691"/>
                </a:lnTo>
                <a:lnTo>
                  <a:pt x="241985" y="150431"/>
                </a:lnTo>
                <a:lnTo>
                  <a:pt x="241477" y="151447"/>
                </a:lnTo>
                <a:lnTo>
                  <a:pt x="241477" y="154368"/>
                </a:lnTo>
                <a:lnTo>
                  <a:pt x="242544" y="155816"/>
                </a:lnTo>
                <a:lnTo>
                  <a:pt x="246735" y="158584"/>
                </a:lnTo>
                <a:lnTo>
                  <a:pt x="250710" y="159321"/>
                </a:lnTo>
                <a:lnTo>
                  <a:pt x="256527" y="159321"/>
                </a:lnTo>
                <a:lnTo>
                  <a:pt x="290614" y="137325"/>
                </a:lnTo>
                <a:lnTo>
                  <a:pt x="290614" y="124955"/>
                </a:lnTo>
                <a:close/>
              </a:path>
              <a:path w="664210" h="159384">
                <a:moveTo>
                  <a:pt x="412254" y="88544"/>
                </a:moveTo>
                <a:lnTo>
                  <a:pt x="409600" y="86944"/>
                </a:lnTo>
                <a:lnTo>
                  <a:pt x="404545" y="93268"/>
                </a:lnTo>
                <a:lnTo>
                  <a:pt x="399694" y="98488"/>
                </a:lnTo>
                <a:lnTo>
                  <a:pt x="395071" y="102552"/>
                </a:lnTo>
                <a:lnTo>
                  <a:pt x="390652" y="105435"/>
                </a:lnTo>
                <a:lnTo>
                  <a:pt x="384911" y="108635"/>
                </a:lnTo>
                <a:lnTo>
                  <a:pt x="378282" y="110096"/>
                </a:lnTo>
                <a:lnTo>
                  <a:pt x="362115" y="110096"/>
                </a:lnTo>
                <a:lnTo>
                  <a:pt x="330339" y="81241"/>
                </a:lnTo>
                <a:lnTo>
                  <a:pt x="327507" y="60579"/>
                </a:lnTo>
                <a:lnTo>
                  <a:pt x="327850" y="51765"/>
                </a:lnTo>
                <a:lnTo>
                  <a:pt x="341274" y="15443"/>
                </a:lnTo>
                <a:lnTo>
                  <a:pt x="360616" y="5969"/>
                </a:lnTo>
                <a:lnTo>
                  <a:pt x="377456" y="5969"/>
                </a:lnTo>
                <a:lnTo>
                  <a:pt x="406946" y="38163"/>
                </a:lnTo>
                <a:lnTo>
                  <a:pt x="409600" y="38163"/>
                </a:lnTo>
                <a:lnTo>
                  <a:pt x="406946" y="0"/>
                </a:lnTo>
                <a:lnTo>
                  <a:pt x="403961" y="0"/>
                </a:lnTo>
                <a:lnTo>
                  <a:pt x="403339" y="2628"/>
                </a:lnTo>
                <a:lnTo>
                  <a:pt x="402285" y="4660"/>
                </a:lnTo>
                <a:lnTo>
                  <a:pt x="399669" y="7289"/>
                </a:lnTo>
                <a:lnTo>
                  <a:pt x="398335" y="7721"/>
                </a:lnTo>
                <a:lnTo>
                  <a:pt x="395770" y="7721"/>
                </a:lnTo>
                <a:lnTo>
                  <a:pt x="385559" y="3378"/>
                </a:lnTo>
                <a:lnTo>
                  <a:pt x="379387" y="1511"/>
                </a:lnTo>
                <a:lnTo>
                  <a:pt x="373176" y="381"/>
                </a:lnTo>
                <a:lnTo>
                  <a:pt x="366928" y="0"/>
                </a:lnTo>
                <a:lnTo>
                  <a:pt x="359016" y="495"/>
                </a:lnTo>
                <a:lnTo>
                  <a:pt x="320065" y="22898"/>
                </a:lnTo>
                <a:lnTo>
                  <a:pt x="308038" y="60439"/>
                </a:lnTo>
                <a:lnTo>
                  <a:pt x="308775" y="70573"/>
                </a:lnTo>
                <a:lnTo>
                  <a:pt x="328523" y="105765"/>
                </a:lnTo>
                <a:lnTo>
                  <a:pt x="364375" y="117373"/>
                </a:lnTo>
                <a:lnTo>
                  <a:pt x="372071" y="116967"/>
                </a:lnTo>
                <a:lnTo>
                  <a:pt x="407708" y="95567"/>
                </a:lnTo>
                <a:lnTo>
                  <a:pt x="412254" y="88544"/>
                </a:lnTo>
                <a:close/>
              </a:path>
              <a:path w="664210" h="159384">
                <a:moveTo>
                  <a:pt x="540880" y="2476"/>
                </a:moveTo>
                <a:lnTo>
                  <a:pt x="491375" y="2476"/>
                </a:lnTo>
                <a:lnTo>
                  <a:pt x="491375" y="5537"/>
                </a:lnTo>
                <a:lnTo>
                  <a:pt x="498208" y="5689"/>
                </a:lnTo>
                <a:lnTo>
                  <a:pt x="500799" y="6261"/>
                </a:lnTo>
                <a:lnTo>
                  <a:pt x="505066" y="8597"/>
                </a:lnTo>
                <a:lnTo>
                  <a:pt x="506260" y="9766"/>
                </a:lnTo>
                <a:lnTo>
                  <a:pt x="507568" y="12966"/>
                </a:lnTo>
                <a:lnTo>
                  <a:pt x="507936" y="16751"/>
                </a:lnTo>
                <a:lnTo>
                  <a:pt x="507936" y="54610"/>
                </a:lnTo>
                <a:lnTo>
                  <a:pt x="454177" y="54610"/>
                </a:lnTo>
                <a:lnTo>
                  <a:pt x="454177" y="17043"/>
                </a:lnTo>
                <a:lnTo>
                  <a:pt x="470814" y="5537"/>
                </a:lnTo>
                <a:lnTo>
                  <a:pt x="470814" y="2476"/>
                </a:lnTo>
                <a:lnTo>
                  <a:pt x="421233" y="2476"/>
                </a:lnTo>
                <a:lnTo>
                  <a:pt x="421233" y="5537"/>
                </a:lnTo>
                <a:lnTo>
                  <a:pt x="428066" y="5689"/>
                </a:lnTo>
                <a:lnTo>
                  <a:pt x="430682" y="6261"/>
                </a:lnTo>
                <a:lnTo>
                  <a:pt x="434949" y="8597"/>
                </a:lnTo>
                <a:lnTo>
                  <a:pt x="436118" y="9766"/>
                </a:lnTo>
                <a:lnTo>
                  <a:pt x="437426" y="12966"/>
                </a:lnTo>
                <a:lnTo>
                  <a:pt x="437794" y="16751"/>
                </a:lnTo>
                <a:lnTo>
                  <a:pt x="437794" y="101790"/>
                </a:lnTo>
                <a:lnTo>
                  <a:pt x="437108" y="106019"/>
                </a:lnTo>
                <a:lnTo>
                  <a:pt x="433590" y="110528"/>
                </a:lnTo>
                <a:lnTo>
                  <a:pt x="430123" y="111848"/>
                </a:lnTo>
                <a:lnTo>
                  <a:pt x="421233" y="111848"/>
                </a:lnTo>
                <a:lnTo>
                  <a:pt x="421233" y="114896"/>
                </a:lnTo>
                <a:lnTo>
                  <a:pt x="470814" y="114896"/>
                </a:lnTo>
                <a:lnTo>
                  <a:pt x="470814" y="111848"/>
                </a:lnTo>
                <a:lnTo>
                  <a:pt x="463905" y="111848"/>
                </a:lnTo>
                <a:lnTo>
                  <a:pt x="461314" y="111112"/>
                </a:lnTo>
                <a:lnTo>
                  <a:pt x="457047" y="108788"/>
                </a:lnTo>
                <a:lnTo>
                  <a:pt x="455853" y="107619"/>
                </a:lnTo>
                <a:lnTo>
                  <a:pt x="454545" y="104419"/>
                </a:lnTo>
                <a:lnTo>
                  <a:pt x="454177" y="100634"/>
                </a:lnTo>
                <a:lnTo>
                  <a:pt x="454177" y="60731"/>
                </a:lnTo>
                <a:lnTo>
                  <a:pt x="507936" y="60731"/>
                </a:lnTo>
                <a:lnTo>
                  <a:pt x="507936" y="101790"/>
                </a:lnTo>
                <a:lnTo>
                  <a:pt x="507225" y="106019"/>
                </a:lnTo>
                <a:lnTo>
                  <a:pt x="503643" y="110528"/>
                </a:lnTo>
                <a:lnTo>
                  <a:pt x="500202" y="111848"/>
                </a:lnTo>
                <a:lnTo>
                  <a:pt x="491375" y="111848"/>
                </a:lnTo>
                <a:lnTo>
                  <a:pt x="491375" y="114896"/>
                </a:lnTo>
                <a:lnTo>
                  <a:pt x="540880" y="114896"/>
                </a:lnTo>
                <a:lnTo>
                  <a:pt x="540880" y="111848"/>
                </a:lnTo>
                <a:lnTo>
                  <a:pt x="534047" y="111848"/>
                </a:lnTo>
                <a:lnTo>
                  <a:pt x="531431" y="111112"/>
                </a:lnTo>
                <a:lnTo>
                  <a:pt x="527177" y="108788"/>
                </a:lnTo>
                <a:lnTo>
                  <a:pt x="525995" y="107619"/>
                </a:lnTo>
                <a:lnTo>
                  <a:pt x="524700" y="104419"/>
                </a:lnTo>
                <a:lnTo>
                  <a:pt x="524319" y="100634"/>
                </a:lnTo>
                <a:lnTo>
                  <a:pt x="524319" y="17043"/>
                </a:lnTo>
                <a:lnTo>
                  <a:pt x="540880" y="5537"/>
                </a:lnTo>
                <a:lnTo>
                  <a:pt x="540880" y="2476"/>
                </a:lnTo>
                <a:close/>
              </a:path>
              <a:path w="664210" h="159384">
                <a:moveTo>
                  <a:pt x="663689" y="57962"/>
                </a:moveTo>
                <a:lnTo>
                  <a:pt x="647192" y="16598"/>
                </a:lnTo>
                <a:lnTo>
                  <a:pt x="644156" y="14058"/>
                </a:lnTo>
                <a:lnTo>
                  <a:pt x="644156" y="60286"/>
                </a:lnTo>
                <a:lnTo>
                  <a:pt x="643496" y="72720"/>
                </a:lnTo>
                <a:lnTo>
                  <a:pt x="621499" y="108470"/>
                </a:lnTo>
                <a:lnTo>
                  <a:pt x="606615" y="111556"/>
                </a:lnTo>
                <a:lnTo>
                  <a:pt x="599351" y="110845"/>
                </a:lnTo>
                <a:lnTo>
                  <a:pt x="572947" y="82321"/>
                </a:lnTo>
                <a:lnTo>
                  <a:pt x="569912" y="57962"/>
                </a:lnTo>
                <a:lnTo>
                  <a:pt x="570636" y="45351"/>
                </a:lnTo>
                <a:lnTo>
                  <a:pt x="592531" y="8801"/>
                </a:lnTo>
                <a:lnTo>
                  <a:pt x="606526" y="5969"/>
                </a:lnTo>
                <a:lnTo>
                  <a:pt x="614362" y="6680"/>
                </a:lnTo>
                <a:lnTo>
                  <a:pt x="641235" y="35153"/>
                </a:lnTo>
                <a:lnTo>
                  <a:pt x="644156" y="60286"/>
                </a:lnTo>
                <a:lnTo>
                  <a:pt x="644156" y="14058"/>
                </a:lnTo>
                <a:lnTo>
                  <a:pt x="608139" y="0"/>
                </a:lnTo>
                <a:lnTo>
                  <a:pt x="597204" y="914"/>
                </a:lnTo>
                <a:lnTo>
                  <a:pt x="560946" y="23749"/>
                </a:lnTo>
                <a:lnTo>
                  <a:pt x="550379" y="58254"/>
                </a:lnTo>
                <a:lnTo>
                  <a:pt x="551357" y="70345"/>
                </a:lnTo>
                <a:lnTo>
                  <a:pt x="575233" y="108165"/>
                </a:lnTo>
                <a:lnTo>
                  <a:pt x="606793" y="117373"/>
                </a:lnTo>
                <a:lnTo>
                  <a:pt x="618172" y="116332"/>
                </a:lnTo>
                <a:lnTo>
                  <a:pt x="654342" y="91528"/>
                </a:lnTo>
                <a:lnTo>
                  <a:pt x="663689" y="58254"/>
                </a:lnTo>
                <a:lnTo>
                  <a:pt x="663689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3699" y="1352378"/>
            <a:ext cx="952529" cy="154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6288" y="1352378"/>
            <a:ext cx="525639" cy="119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4604" y="1587563"/>
            <a:ext cx="729615" cy="159385"/>
          </a:xfrm>
          <a:custGeom>
            <a:avLst/>
            <a:gdLst/>
            <a:ahLst/>
            <a:cxnLst/>
            <a:rect l="l" t="t" r="r" b="b"/>
            <a:pathLst>
              <a:path w="729614" h="159385">
                <a:moveTo>
                  <a:pt x="104203" y="88544"/>
                </a:moveTo>
                <a:lnTo>
                  <a:pt x="101549" y="86944"/>
                </a:lnTo>
                <a:lnTo>
                  <a:pt x="96494" y="93268"/>
                </a:lnTo>
                <a:lnTo>
                  <a:pt x="91655" y="98488"/>
                </a:lnTo>
                <a:lnTo>
                  <a:pt x="87020" y="102552"/>
                </a:lnTo>
                <a:lnTo>
                  <a:pt x="82600" y="105435"/>
                </a:lnTo>
                <a:lnTo>
                  <a:pt x="76873" y="108635"/>
                </a:lnTo>
                <a:lnTo>
                  <a:pt x="70243" y="110096"/>
                </a:lnTo>
                <a:lnTo>
                  <a:pt x="54076" y="110096"/>
                </a:lnTo>
                <a:lnTo>
                  <a:pt x="22288" y="81241"/>
                </a:lnTo>
                <a:lnTo>
                  <a:pt x="19469" y="60579"/>
                </a:lnTo>
                <a:lnTo>
                  <a:pt x="19799" y="51765"/>
                </a:lnTo>
                <a:lnTo>
                  <a:pt x="33235" y="15443"/>
                </a:lnTo>
                <a:lnTo>
                  <a:pt x="52578" y="5969"/>
                </a:lnTo>
                <a:lnTo>
                  <a:pt x="69405" y="5969"/>
                </a:lnTo>
                <a:lnTo>
                  <a:pt x="98907" y="38163"/>
                </a:lnTo>
                <a:lnTo>
                  <a:pt x="101549" y="38163"/>
                </a:lnTo>
                <a:lnTo>
                  <a:pt x="98907" y="0"/>
                </a:lnTo>
                <a:lnTo>
                  <a:pt x="95923" y="0"/>
                </a:lnTo>
                <a:lnTo>
                  <a:pt x="95288" y="2628"/>
                </a:lnTo>
                <a:lnTo>
                  <a:pt x="94246" y="4660"/>
                </a:lnTo>
                <a:lnTo>
                  <a:pt x="91617" y="7289"/>
                </a:lnTo>
                <a:lnTo>
                  <a:pt x="90297" y="7721"/>
                </a:lnTo>
                <a:lnTo>
                  <a:pt x="87731" y="7721"/>
                </a:lnTo>
                <a:lnTo>
                  <a:pt x="77508" y="3378"/>
                </a:lnTo>
                <a:lnTo>
                  <a:pt x="71348" y="1511"/>
                </a:lnTo>
                <a:lnTo>
                  <a:pt x="65138" y="381"/>
                </a:lnTo>
                <a:lnTo>
                  <a:pt x="58877" y="0"/>
                </a:lnTo>
                <a:lnTo>
                  <a:pt x="50977" y="495"/>
                </a:lnTo>
                <a:lnTo>
                  <a:pt x="12014" y="22898"/>
                </a:lnTo>
                <a:lnTo>
                  <a:pt x="0" y="60439"/>
                </a:lnTo>
                <a:lnTo>
                  <a:pt x="736" y="70573"/>
                </a:lnTo>
                <a:lnTo>
                  <a:pt x="20485" y="105765"/>
                </a:lnTo>
                <a:lnTo>
                  <a:pt x="56337" y="117373"/>
                </a:lnTo>
                <a:lnTo>
                  <a:pt x="64033" y="116967"/>
                </a:lnTo>
                <a:lnTo>
                  <a:pt x="99669" y="95567"/>
                </a:lnTo>
                <a:lnTo>
                  <a:pt x="104203" y="88544"/>
                </a:lnTo>
                <a:close/>
              </a:path>
              <a:path w="729614" h="159385">
                <a:moveTo>
                  <a:pt x="170040" y="141693"/>
                </a:moveTo>
                <a:lnTo>
                  <a:pt x="167690" y="141693"/>
                </a:lnTo>
                <a:lnTo>
                  <a:pt x="166585" y="143586"/>
                </a:lnTo>
                <a:lnTo>
                  <a:pt x="165290" y="145046"/>
                </a:lnTo>
                <a:lnTo>
                  <a:pt x="163804" y="146062"/>
                </a:lnTo>
                <a:lnTo>
                  <a:pt x="160642" y="147662"/>
                </a:lnTo>
                <a:lnTo>
                  <a:pt x="156946" y="148399"/>
                </a:lnTo>
                <a:lnTo>
                  <a:pt x="126593" y="148539"/>
                </a:lnTo>
                <a:lnTo>
                  <a:pt x="129311" y="145948"/>
                </a:lnTo>
                <a:lnTo>
                  <a:pt x="151333" y="122669"/>
                </a:lnTo>
                <a:lnTo>
                  <a:pt x="155524" y="117322"/>
                </a:lnTo>
                <a:lnTo>
                  <a:pt x="158978" y="112115"/>
                </a:lnTo>
                <a:lnTo>
                  <a:pt x="163728" y="102819"/>
                </a:lnTo>
                <a:lnTo>
                  <a:pt x="164757" y="98450"/>
                </a:lnTo>
                <a:lnTo>
                  <a:pt x="164757" y="88252"/>
                </a:lnTo>
                <a:lnTo>
                  <a:pt x="162407" y="83159"/>
                </a:lnTo>
                <a:lnTo>
                  <a:pt x="153022" y="74422"/>
                </a:lnTo>
                <a:lnTo>
                  <a:pt x="147167" y="72237"/>
                </a:lnTo>
                <a:lnTo>
                  <a:pt x="133578" y="72237"/>
                </a:lnTo>
                <a:lnTo>
                  <a:pt x="128092" y="74269"/>
                </a:lnTo>
                <a:lnTo>
                  <a:pt x="119291" y="82423"/>
                </a:lnTo>
                <a:lnTo>
                  <a:pt x="116560" y="88252"/>
                </a:lnTo>
                <a:lnTo>
                  <a:pt x="115493" y="95973"/>
                </a:lnTo>
                <a:lnTo>
                  <a:pt x="117856" y="95973"/>
                </a:lnTo>
                <a:lnTo>
                  <a:pt x="119468" y="91313"/>
                </a:lnTo>
                <a:lnTo>
                  <a:pt x="121958" y="87668"/>
                </a:lnTo>
                <a:lnTo>
                  <a:pt x="128727" y="82867"/>
                </a:lnTo>
                <a:lnTo>
                  <a:pt x="132537" y="81699"/>
                </a:lnTo>
                <a:lnTo>
                  <a:pt x="141465" y="81699"/>
                </a:lnTo>
                <a:lnTo>
                  <a:pt x="145465" y="83451"/>
                </a:lnTo>
                <a:lnTo>
                  <a:pt x="152184" y="90297"/>
                </a:lnTo>
                <a:lnTo>
                  <a:pt x="153860" y="94665"/>
                </a:lnTo>
                <a:lnTo>
                  <a:pt x="153860" y="106895"/>
                </a:lnTo>
                <a:lnTo>
                  <a:pt x="123431" y="146037"/>
                </a:lnTo>
                <a:lnTo>
                  <a:pt x="113017" y="155536"/>
                </a:lnTo>
                <a:lnTo>
                  <a:pt x="113017" y="157861"/>
                </a:lnTo>
                <a:lnTo>
                  <a:pt x="163995" y="157861"/>
                </a:lnTo>
                <a:lnTo>
                  <a:pt x="170040" y="141693"/>
                </a:lnTo>
                <a:close/>
              </a:path>
              <a:path w="729614" h="159385">
                <a:moveTo>
                  <a:pt x="298386" y="2476"/>
                </a:moveTo>
                <a:lnTo>
                  <a:pt x="248881" y="2476"/>
                </a:lnTo>
                <a:lnTo>
                  <a:pt x="248881" y="5537"/>
                </a:lnTo>
                <a:lnTo>
                  <a:pt x="255701" y="5689"/>
                </a:lnTo>
                <a:lnTo>
                  <a:pt x="258305" y="6261"/>
                </a:lnTo>
                <a:lnTo>
                  <a:pt x="262572" y="8597"/>
                </a:lnTo>
                <a:lnTo>
                  <a:pt x="263766" y="9766"/>
                </a:lnTo>
                <a:lnTo>
                  <a:pt x="265074" y="12966"/>
                </a:lnTo>
                <a:lnTo>
                  <a:pt x="265442" y="16751"/>
                </a:lnTo>
                <a:lnTo>
                  <a:pt x="265442" y="54610"/>
                </a:lnTo>
                <a:lnTo>
                  <a:pt x="211683" y="54610"/>
                </a:lnTo>
                <a:lnTo>
                  <a:pt x="211683" y="17043"/>
                </a:lnTo>
                <a:lnTo>
                  <a:pt x="228307" y="5537"/>
                </a:lnTo>
                <a:lnTo>
                  <a:pt x="228307" y="2476"/>
                </a:lnTo>
                <a:lnTo>
                  <a:pt x="178727" y="2476"/>
                </a:lnTo>
                <a:lnTo>
                  <a:pt x="178727" y="5537"/>
                </a:lnTo>
                <a:lnTo>
                  <a:pt x="185559" y="5689"/>
                </a:lnTo>
                <a:lnTo>
                  <a:pt x="188188" y="6261"/>
                </a:lnTo>
                <a:lnTo>
                  <a:pt x="192455" y="8597"/>
                </a:lnTo>
                <a:lnTo>
                  <a:pt x="193624" y="9766"/>
                </a:lnTo>
                <a:lnTo>
                  <a:pt x="194932" y="12966"/>
                </a:lnTo>
                <a:lnTo>
                  <a:pt x="195287" y="16751"/>
                </a:lnTo>
                <a:lnTo>
                  <a:pt x="195287" y="101790"/>
                </a:lnTo>
                <a:lnTo>
                  <a:pt x="194602" y="106019"/>
                </a:lnTo>
                <a:lnTo>
                  <a:pt x="191084" y="110528"/>
                </a:lnTo>
                <a:lnTo>
                  <a:pt x="187617" y="111848"/>
                </a:lnTo>
                <a:lnTo>
                  <a:pt x="178727" y="111848"/>
                </a:lnTo>
                <a:lnTo>
                  <a:pt x="178727" y="114896"/>
                </a:lnTo>
                <a:lnTo>
                  <a:pt x="228307" y="114896"/>
                </a:lnTo>
                <a:lnTo>
                  <a:pt x="228307" y="111848"/>
                </a:lnTo>
                <a:lnTo>
                  <a:pt x="221411" y="111848"/>
                </a:lnTo>
                <a:lnTo>
                  <a:pt x="218821" y="111112"/>
                </a:lnTo>
                <a:lnTo>
                  <a:pt x="214541" y="108788"/>
                </a:lnTo>
                <a:lnTo>
                  <a:pt x="213347" y="107619"/>
                </a:lnTo>
                <a:lnTo>
                  <a:pt x="212039" y="104419"/>
                </a:lnTo>
                <a:lnTo>
                  <a:pt x="211683" y="100634"/>
                </a:lnTo>
                <a:lnTo>
                  <a:pt x="211683" y="60731"/>
                </a:lnTo>
                <a:lnTo>
                  <a:pt x="265442" y="60731"/>
                </a:lnTo>
                <a:lnTo>
                  <a:pt x="265442" y="101790"/>
                </a:lnTo>
                <a:lnTo>
                  <a:pt x="264718" y="106019"/>
                </a:lnTo>
                <a:lnTo>
                  <a:pt x="261137" y="110528"/>
                </a:lnTo>
                <a:lnTo>
                  <a:pt x="257708" y="111848"/>
                </a:lnTo>
                <a:lnTo>
                  <a:pt x="248881" y="111848"/>
                </a:lnTo>
                <a:lnTo>
                  <a:pt x="248881" y="114896"/>
                </a:lnTo>
                <a:lnTo>
                  <a:pt x="298386" y="114896"/>
                </a:lnTo>
                <a:lnTo>
                  <a:pt x="298386" y="111848"/>
                </a:lnTo>
                <a:lnTo>
                  <a:pt x="291553" y="111848"/>
                </a:lnTo>
                <a:lnTo>
                  <a:pt x="288925" y="111112"/>
                </a:lnTo>
                <a:lnTo>
                  <a:pt x="284670" y="108788"/>
                </a:lnTo>
                <a:lnTo>
                  <a:pt x="283502" y="107619"/>
                </a:lnTo>
                <a:lnTo>
                  <a:pt x="282206" y="104419"/>
                </a:lnTo>
                <a:lnTo>
                  <a:pt x="281825" y="100634"/>
                </a:lnTo>
                <a:lnTo>
                  <a:pt x="281825" y="17043"/>
                </a:lnTo>
                <a:lnTo>
                  <a:pt x="298386" y="5537"/>
                </a:lnTo>
                <a:lnTo>
                  <a:pt x="298386" y="2476"/>
                </a:lnTo>
                <a:close/>
              </a:path>
              <a:path w="729614" h="159385">
                <a:moveTo>
                  <a:pt x="358394" y="73977"/>
                </a:moveTo>
                <a:lnTo>
                  <a:pt x="327406" y="73977"/>
                </a:lnTo>
                <a:lnTo>
                  <a:pt x="310845" y="106603"/>
                </a:lnTo>
                <a:lnTo>
                  <a:pt x="318833" y="106895"/>
                </a:lnTo>
                <a:lnTo>
                  <a:pt x="325132" y="107911"/>
                </a:lnTo>
                <a:lnTo>
                  <a:pt x="335686" y="112141"/>
                </a:lnTo>
                <a:lnTo>
                  <a:pt x="340309" y="115633"/>
                </a:lnTo>
                <a:lnTo>
                  <a:pt x="347027" y="124371"/>
                </a:lnTo>
                <a:lnTo>
                  <a:pt x="348703" y="129032"/>
                </a:lnTo>
                <a:lnTo>
                  <a:pt x="348703" y="139369"/>
                </a:lnTo>
                <a:lnTo>
                  <a:pt x="346824" y="143878"/>
                </a:lnTo>
                <a:lnTo>
                  <a:pt x="339305" y="151168"/>
                </a:lnTo>
                <a:lnTo>
                  <a:pt x="334937" y="152908"/>
                </a:lnTo>
                <a:lnTo>
                  <a:pt x="326694" y="152908"/>
                </a:lnTo>
                <a:lnTo>
                  <a:pt x="323456" y="151892"/>
                </a:lnTo>
                <a:lnTo>
                  <a:pt x="316877" y="147523"/>
                </a:lnTo>
                <a:lnTo>
                  <a:pt x="314261" y="146646"/>
                </a:lnTo>
                <a:lnTo>
                  <a:pt x="311670" y="146646"/>
                </a:lnTo>
                <a:lnTo>
                  <a:pt x="310426" y="147091"/>
                </a:lnTo>
                <a:lnTo>
                  <a:pt x="308470" y="148983"/>
                </a:lnTo>
                <a:lnTo>
                  <a:pt x="307975" y="149999"/>
                </a:lnTo>
                <a:lnTo>
                  <a:pt x="307975" y="153200"/>
                </a:lnTo>
                <a:lnTo>
                  <a:pt x="309156" y="155092"/>
                </a:lnTo>
                <a:lnTo>
                  <a:pt x="313880" y="158445"/>
                </a:lnTo>
                <a:lnTo>
                  <a:pt x="317652" y="159321"/>
                </a:lnTo>
                <a:lnTo>
                  <a:pt x="327964" y="159321"/>
                </a:lnTo>
                <a:lnTo>
                  <a:pt x="356984" y="132080"/>
                </a:lnTo>
                <a:lnTo>
                  <a:pt x="356984" y="120142"/>
                </a:lnTo>
                <a:lnTo>
                  <a:pt x="321741" y="95681"/>
                </a:lnTo>
                <a:lnTo>
                  <a:pt x="327406" y="84467"/>
                </a:lnTo>
                <a:lnTo>
                  <a:pt x="353415" y="84467"/>
                </a:lnTo>
                <a:lnTo>
                  <a:pt x="358394" y="73977"/>
                </a:lnTo>
                <a:close/>
              </a:path>
              <a:path w="729614" h="159385">
                <a:moveTo>
                  <a:pt x="477786" y="88544"/>
                </a:moveTo>
                <a:lnTo>
                  <a:pt x="475132" y="86944"/>
                </a:lnTo>
                <a:lnTo>
                  <a:pt x="470077" y="93268"/>
                </a:lnTo>
                <a:lnTo>
                  <a:pt x="465239" y="98488"/>
                </a:lnTo>
                <a:lnTo>
                  <a:pt x="460603" y="102552"/>
                </a:lnTo>
                <a:lnTo>
                  <a:pt x="456184" y="105435"/>
                </a:lnTo>
                <a:lnTo>
                  <a:pt x="450456" y="108635"/>
                </a:lnTo>
                <a:lnTo>
                  <a:pt x="443826" y="110096"/>
                </a:lnTo>
                <a:lnTo>
                  <a:pt x="427659" y="110096"/>
                </a:lnTo>
                <a:lnTo>
                  <a:pt x="395884" y="81241"/>
                </a:lnTo>
                <a:lnTo>
                  <a:pt x="393052" y="60579"/>
                </a:lnTo>
                <a:lnTo>
                  <a:pt x="393382" y="51765"/>
                </a:lnTo>
                <a:lnTo>
                  <a:pt x="406819" y="15443"/>
                </a:lnTo>
                <a:lnTo>
                  <a:pt x="426161" y="5969"/>
                </a:lnTo>
                <a:lnTo>
                  <a:pt x="442988" y="5969"/>
                </a:lnTo>
                <a:lnTo>
                  <a:pt x="472490" y="38163"/>
                </a:lnTo>
                <a:lnTo>
                  <a:pt x="475132" y="38163"/>
                </a:lnTo>
                <a:lnTo>
                  <a:pt x="472490" y="0"/>
                </a:lnTo>
                <a:lnTo>
                  <a:pt x="469506" y="0"/>
                </a:lnTo>
                <a:lnTo>
                  <a:pt x="468871" y="2628"/>
                </a:lnTo>
                <a:lnTo>
                  <a:pt x="467829" y="4660"/>
                </a:lnTo>
                <a:lnTo>
                  <a:pt x="465201" y="7289"/>
                </a:lnTo>
                <a:lnTo>
                  <a:pt x="463880" y="7721"/>
                </a:lnTo>
                <a:lnTo>
                  <a:pt x="461314" y="7721"/>
                </a:lnTo>
                <a:lnTo>
                  <a:pt x="451104" y="3378"/>
                </a:lnTo>
                <a:lnTo>
                  <a:pt x="444931" y="1511"/>
                </a:lnTo>
                <a:lnTo>
                  <a:pt x="438721" y="381"/>
                </a:lnTo>
                <a:lnTo>
                  <a:pt x="432460" y="0"/>
                </a:lnTo>
                <a:lnTo>
                  <a:pt x="424561" y="495"/>
                </a:lnTo>
                <a:lnTo>
                  <a:pt x="385597" y="22898"/>
                </a:lnTo>
                <a:lnTo>
                  <a:pt x="373583" y="60439"/>
                </a:lnTo>
                <a:lnTo>
                  <a:pt x="374319" y="70573"/>
                </a:lnTo>
                <a:lnTo>
                  <a:pt x="394068" y="105765"/>
                </a:lnTo>
                <a:lnTo>
                  <a:pt x="429920" y="117373"/>
                </a:lnTo>
                <a:lnTo>
                  <a:pt x="437616" y="116967"/>
                </a:lnTo>
                <a:lnTo>
                  <a:pt x="473252" y="95567"/>
                </a:lnTo>
                <a:lnTo>
                  <a:pt x="477786" y="88544"/>
                </a:lnTo>
                <a:close/>
              </a:path>
              <a:path w="729614" h="159385">
                <a:moveTo>
                  <a:pt x="606425" y="2476"/>
                </a:moveTo>
                <a:lnTo>
                  <a:pt x="556920" y="2476"/>
                </a:lnTo>
                <a:lnTo>
                  <a:pt x="556920" y="5537"/>
                </a:lnTo>
                <a:lnTo>
                  <a:pt x="563753" y="5689"/>
                </a:lnTo>
                <a:lnTo>
                  <a:pt x="566343" y="6261"/>
                </a:lnTo>
                <a:lnTo>
                  <a:pt x="570611" y="8597"/>
                </a:lnTo>
                <a:lnTo>
                  <a:pt x="571804" y="9766"/>
                </a:lnTo>
                <a:lnTo>
                  <a:pt x="573112" y="12966"/>
                </a:lnTo>
                <a:lnTo>
                  <a:pt x="573481" y="16751"/>
                </a:lnTo>
                <a:lnTo>
                  <a:pt x="573481" y="54610"/>
                </a:lnTo>
                <a:lnTo>
                  <a:pt x="519722" y="54610"/>
                </a:lnTo>
                <a:lnTo>
                  <a:pt x="519722" y="17043"/>
                </a:lnTo>
                <a:lnTo>
                  <a:pt x="536359" y="5537"/>
                </a:lnTo>
                <a:lnTo>
                  <a:pt x="536359" y="2476"/>
                </a:lnTo>
                <a:lnTo>
                  <a:pt x="486778" y="2476"/>
                </a:lnTo>
                <a:lnTo>
                  <a:pt x="486778" y="5537"/>
                </a:lnTo>
                <a:lnTo>
                  <a:pt x="493610" y="5689"/>
                </a:lnTo>
                <a:lnTo>
                  <a:pt x="496227" y="6261"/>
                </a:lnTo>
                <a:lnTo>
                  <a:pt x="500494" y="8597"/>
                </a:lnTo>
                <a:lnTo>
                  <a:pt x="501662" y="9766"/>
                </a:lnTo>
                <a:lnTo>
                  <a:pt x="502970" y="12966"/>
                </a:lnTo>
                <a:lnTo>
                  <a:pt x="503339" y="16751"/>
                </a:lnTo>
                <a:lnTo>
                  <a:pt x="503339" y="101790"/>
                </a:lnTo>
                <a:lnTo>
                  <a:pt x="502653" y="106019"/>
                </a:lnTo>
                <a:lnTo>
                  <a:pt x="499122" y="110528"/>
                </a:lnTo>
                <a:lnTo>
                  <a:pt x="495655" y="111848"/>
                </a:lnTo>
                <a:lnTo>
                  <a:pt x="486778" y="111848"/>
                </a:lnTo>
                <a:lnTo>
                  <a:pt x="486778" y="114896"/>
                </a:lnTo>
                <a:lnTo>
                  <a:pt x="536359" y="114896"/>
                </a:lnTo>
                <a:lnTo>
                  <a:pt x="536359" y="111848"/>
                </a:lnTo>
                <a:lnTo>
                  <a:pt x="529450" y="111848"/>
                </a:lnTo>
                <a:lnTo>
                  <a:pt x="526859" y="111112"/>
                </a:lnTo>
                <a:lnTo>
                  <a:pt x="522592" y="108788"/>
                </a:lnTo>
                <a:lnTo>
                  <a:pt x="521398" y="107619"/>
                </a:lnTo>
                <a:lnTo>
                  <a:pt x="520090" y="104419"/>
                </a:lnTo>
                <a:lnTo>
                  <a:pt x="519722" y="100634"/>
                </a:lnTo>
                <a:lnTo>
                  <a:pt x="519722" y="60731"/>
                </a:lnTo>
                <a:lnTo>
                  <a:pt x="573481" y="60731"/>
                </a:lnTo>
                <a:lnTo>
                  <a:pt x="573481" y="101790"/>
                </a:lnTo>
                <a:lnTo>
                  <a:pt x="572770" y="106019"/>
                </a:lnTo>
                <a:lnTo>
                  <a:pt x="569188" y="110528"/>
                </a:lnTo>
                <a:lnTo>
                  <a:pt x="565746" y="111848"/>
                </a:lnTo>
                <a:lnTo>
                  <a:pt x="556920" y="111848"/>
                </a:lnTo>
                <a:lnTo>
                  <a:pt x="556920" y="114896"/>
                </a:lnTo>
                <a:lnTo>
                  <a:pt x="606425" y="114896"/>
                </a:lnTo>
                <a:lnTo>
                  <a:pt x="606425" y="111848"/>
                </a:lnTo>
                <a:lnTo>
                  <a:pt x="599592" y="111848"/>
                </a:lnTo>
                <a:lnTo>
                  <a:pt x="596976" y="111112"/>
                </a:lnTo>
                <a:lnTo>
                  <a:pt x="592721" y="108788"/>
                </a:lnTo>
                <a:lnTo>
                  <a:pt x="591540" y="107619"/>
                </a:lnTo>
                <a:lnTo>
                  <a:pt x="590245" y="104419"/>
                </a:lnTo>
                <a:lnTo>
                  <a:pt x="589864" y="100634"/>
                </a:lnTo>
                <a:lnTo>
                  <a:pt x="589864" y="17043"/>
                </a:lnTo>
                <a:lnTo>
                  <a:pt x="606425" y="5537"/>
                </a:lnTo>
                <a:lnTo>
                  <a:pt x="606425" y="2476"/>
                </a:lnTo>
                <a:close/>
              </a:path>
              <a:path w="729614" h="159385">
                <a:moveTo>
                  <a:pt x="729234" y="57962"/>
                </a:moveTo>
                <a:lnTo>
                  <a:pt x="712736" y="16611"/>
                </a:lnTo>
                <a:lnTo>
                  <a:pt x="709701" y="14058"/>
                </a:lnTo>
                <a:lnTo>
                  <a:pt x="709701" y="60286"/>
                </a:lnTo>
                <a:lnTo>
                  <a:pt x="709041" y="72720"/>
                </a:lnTo>
                <a:lnTo>
                  <a:pt x="687031" y="108470"/>
                </a:lnTo>
                <a:lnTo>
                  <a:pt x="672160" y="111556"/>
                </a:lnTo>
                <a:lnTo>
                  <a:pt x="664895" y="110845"/>
                </a:lnTo>
                <a:lnTo>
                  <a:pt x="638479" y="82321"/>
                </a:lnTo>
                <a:lnTo>
                  <a:pt x="635457" y="57962"/>
                </a:lnTo>
                <a:lnTo>
                  <a:pt x="636181" y="45351"/>
                </a:lnTo>
                <a:lnTo>
                  <a:pt x="658075" y="8801"/>
                </a:lnTo>
                <a:lnTo>
                  <a:pt x="672071" y="5969"/>
                </a:lnTo>
                <a:lnTo>
                  <a:pt x="679894" y="6680"/>
                </a:lnTo>
                <a:lnTo>
                  <a:pt x="706780" y="35153"/>
                </a:lnTo>
                <a:lnTo>
                  <a:pt x="709701" y="60286"/>
                </a:lnTo>
                <a:lnTo>
                  <a:pt x="709701" y="14058"/>
                </a:lnTo>
                <a:lnTo>
                  <a:pt x="673684" y="0"/>
                </a:lnTo>
                <a:lnTo>
                  <a:pt x="662736" y="914"/>
                </a:lnTo>
                <a:lnTo>
                  <a:pt x="626478" y="23749"/>
                </a:lnTo>
                <a:lnTo>
                  <a:pt x="615924" y="58254"/>
                </a:lnTo>
                <a:lnTo>
                  <a:pt x="616902" y="70345"/>
                </a:lnTo>
                <a:lnTo>
                  <a:pt x="640778" y="108165"/>
                </a:lnTo>
                <a:lnTo>
                  <a:pt x="672325" y="117373"/>
                </a:lnTo>
                <a:lnTo>
                  <a:pt x="683717" y="116332"/>
                </a:lnTo>
                <a:lnTo>
                  <a:pt x="694220" y="113195"/>
                </a:lnTo>
                <a:lnTo>
                  <a:pt x="697204" y="111556"/>
                </a:lnTo>
                <a:lnTo>
                  <a:pt x="703846" y="107911"/>
                </a:lnTo>
                <a:lnTo>
                  <a:pt x="728205" y="70345"/>
                </a:lnTo>
                <a:lnTo>
                  <a:pt x="729234" y="58254"/>
                </a:lnTo>
                <a:lnTo>
                  <a:pt x="729234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3454" y="1584648"/>
            <a:ext cx="1174495" cy="154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8810" y="1584648"/>
            <a:ext cx="613755" cy="1540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2954" y="898763"/>
            <a:ext cx="1098322" cy="117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0902" y="871418"/>
            <a:ext cx="607929" cy="117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491797" y="2120692"/>
            <a:ext cx="923925" cy="375920"/>
            <a:chOff x="1491797" y="2120692"/>
            <a:chExt cx="923925" cy="375920"/>
          </a:xfrm>
        </p:grpSpPr>
        <p:sp>
          <p:nvSpPr>
            <p:cNvPr id="16" name="object 16"/>
            <p:cNvSpPr/>
            <p:nvPr/>
          </p:nvSpPr>
          <p:spPr>
            <a:xfrm>
              <a:off x="1491792" y="2120696"/>
              <a:ext cx="431165" cy="375920"/>
            </a:xfrm>
            <a:custGeom>
              <a:avLst/>
              <a:gdLst/>
              <a:ahLst/>
              <a:cxnLst/>
              <a:rect l="l" t="t" r="r" b="b"/>
              <a:pathLst>
                <a:path w="431164" h="375919">
                  <a:moveTo>
                    <a:pt x="140754" y="330860"/>
                  </a:moveTo>
                  <a:lnTo>
                    <a:pt x="54152" y="180873"/>
                  </a:lnTo>
                  <a:lnTo>
                    <a:pt x="49872" y="179705"/>
                  </a:lnTo>
                  <a:lnTo>
                    <a:pt x="43180" y="183489"/>
                  </a:lnTo>
                  <a:lnTo>
                    <a:pt x="42037" y="187858"/>
                  </a:lnTo>
                  <a:lnTo>
                    <a:pt x="128651" y="337845"/>
                  </a:lnTo>
                  <a:lnTo>
                    <a:pt x="132930" y="339013"/>
                  </a:lnTo>
                  <a:lnTo>
                    <a:pt x="139611" y="335089"/>
                  </a:lnTo>
                  <a:lnTo>
                    <a:pt x="140754" y="330860"/>
                  </a:lnTo>
                  <a:close/>
                </a:path>
                <a:path w="431164" h="375919">
                  <a:moveTo>
                    <a:pt x="305257" y="40487"/>
                  </a:moveTo>
                  <a:lnTo>
                    <a:pt x="302145" y="37426"/>
                  </a:lnTo>
                  <a:lnTo>
                    <a:pt x="128905" y="37426"/>
                  </a:lnTo>
                  <a:lnTo>
                    <a:pt x="125780" y="40487"/>
                  </a:lnTo>
                  <a:lnTo>
                    <a:pt x="125780" y="48209"/>
                  </a:lnTo>
                  <a:lnTo>
                    <a:pt x="128905" y="51409"/>
                  </a:lnTo>
                  <a:lnTo>
                    <a:pt x="302145" y="51409"/>
                  </a:lnTo>
                  <a:lnTo>
                    <a:pt x="305257" y="48209"/>
                  </a:lnTo>
                  <a:lnTo>
                    <a:pt x="305257" y="40487"/>
                  </a:lnTo>
                  <a:close/>
                </a:path>
                <a:path w="431164" h="375919">
                  <a:moveTo>
                    <a:pt x="389001" y="187858"/>
                  </a:moveTo>
                  <a:lnTo>
                    <a:pt x="387870" y="183489"/>
                  </a:lnTo>
                  <a:lnTo>
                    <a:pt x="381190" y="179705"/>
                  </a:lnTo>
                  <a:lnTo>
                    <a:pt x="376897" y="180873"/>
                  </a:lnTo>
                  <a:lnTo>
                    <a:pt x="290283" y="330860"/>
                  </a:lnTo>
                  <a:lnTo>
                    <a:pt x="291439" y="335089"/>
                  </a:lnTo>
                  <a:lnTo>
                    <a:pt x="298119" y="339013"/>
                  </a:lnTo>
                  <a:lnTo>
                    <a:pt x="302399" y="337845"/>
                  </a:lnTo>
                  <a:lnTo>
                    <a:pt x="389001" y="187858"/>
                  </a:lnTo>
                  <a:close/>
                </a:path>
                <a:path w="431164" h="375919">
                  <a:moveTo>
                    <a:pt x="431050" y="187566"/>
                  </a:moveTo>
                  <a:lnTo>
                    <a:pt x="430898" y="187325"/>
                  </a:lnTo>
                  <a:lnTo>
                    <a:pt x="429907" y="183489"/>
                  </a:lnTo>
                  <a:lnTo>
                    <a:pt x="428104" y="182473"/>
                  </a:lnTo>
                  <a:lnTo>
                    <a:pt x="414997" y="159778"/>
                  </a:lnTo>
                  <a:lnTo>
                    <a:pt x="414997" y="187718"/>
                  </a:lnTo>
                  <a:lnTo>
                    <a:pt x="315264" y="360426"/>
                  </a:lnTo>
                  <a:lnTo>
                    <a:pt x="115773" y="360426"/>
                  </a:lnTo>
                  <a:lnTo>
                    <a:pt x="16040" y="187718"/>
                  </a:lnTo>
                  <a:lnTo>
                    <a:pt x="115773" y="14998"/>
                  </a:lnTo>
                  <a:lnTo>
                    <a:pt x="315264" y="14998"/>
                  </a:lnTo>
                  <a:lnTo>
                    <a:pt x="414997" y="187718"/>
                  </a:lnTo>
                  <a:lnTo>
                    <a:pt x="414997" y="159778"/>
                  </a:lnTo>
                  <a:lnTo>
                    <a:pt x="326288" y="6146"/>
                  </a:lnTo>
                  <a:lnTo>
                    <a:pt x="326288" y="4076"/>
                  </a:lnTo>
                  <a:lnTo>
                    <a:pt x="323545" y="1397"/>
                  </a:lnTo>
                  <a:lnTo>
                    <a:pt x="323418" y="1168"/>
                  </a:lnTo>
                  <a:lnTo>
                    <a:pt x="323278" y="1143"/>
                  </a:lnTo>
                  <a:lnTo>
                    <a:pt x="323164" y="1016"/>
                  </a:lnTo>
                  <a:lnTo>
                    <a:pt x="322859" y="1016"/>
                  </a:lnTo>
                  <a:lnTo>
                    <a:pt x="319138" y="0"/>
                  </a:lnTo>
                  <a:lnTo>
                    <a:pt x="317334" y="1016"/>
                  </a:lnTo>
                  <a:lnTo>
                    <a:pt x="113690" y="1016"/>
                  </a:lnTo>
                  <a:lnTo>
                    <a:pt x="111899" y="0"/>
                  </a:lnTo>
                  <a:lnTo>
                    <a:pt x="108178" y="1016"/>
                  </a:lnTo>
                  <a:lnTo>
                    <a:pt x="107899" y="1016"/>
                  </a:lnTo>
                  <a:lnTo>
                    <a:pt x="107632" y="1168"/>
                  </a:lnTo>
                  <a:lnTo>
                    <a:pt x="107480" y="1422"/>
                  </a:lnTo>
                  <a:lnTo>
                    <a:pt x="104762" y="4076"/>
                  </a:lnTo>
                  <a:lnTo>
                    <a:pt x="104762" y="6146"/>
                  </a:lnTo>
                  <a:lnTo>
                    <a:pt x="2946" y="182473"/>
                  </a:lnTo>
                  <a:lnTo>
                    <a:pt x="1130" y="183489"/>
                  </a:lnTo>
                  <a:lnTo>
                    <a:pt x="127" y="187337"/>
                  </a:lnTo>
                  <a:lnTo>
                    <a:pt x="0" y="187566"/>
                  </a:lnTo>
                  <a:lnTo>
                    <a:pt x="38" y="187718"/>
                  </a:lnTo>
                  <a:lnTo>
                    <a:pt x="0" y="187858"/>
                  </a:lnTo>
                  <a:lnTo>
                    <a:pt x="139" y="188112"/>
                  </a:lnTo>
                  <a:lnTo>
                    <a:pt x="1130" y="191795"/>
                  </a:lnTo>
                  <a:lnTo>
                    <a:pt x="2857" y="192811"/>
                  </a:lnTo>
                  <a:lnTo>
                    <a:pt x="104762" y="369290"/>
                  </a:lnTo>
                  <a:lnTo>
                    <a:pt x="104762" y="371195"/>
                  </a:lnTo>
                  <a:lnTo>
                    <a:pt x="107442" y="373938"/>
                  </a:lnTo>
                  <a:lnTo>
                    <a:pt x="107632" y="374256"/>
                  </a:lnTo>
                  <a:lnTo>
                    <a:pt x="107797" y="374307"/>
                  </a:lnTo>
                  <a:lnTo>
                    <a:pt x="108140" y="374396"/>
                  </a:lnTo>
                  <a:lnTo>
                    <a:pt x="111899" y="375424"/>
                  </a:lnTo>
                  <a:lnTo>
                    <a:pt x="113639" y="374396"/>
                  </a:lnTo>
                  <a:lnTo>
                    <a:pt x="317385" y="374396"/>
                  </a:lnTo>
                  <a:lnTo>
                    <a:pt x="319138" y="375424"/>
                  </a:lnTo>
                  <a:lnTo>
                    <a:pt x="322897" y="374396"/>
                  </a:lnTo>
                  <a:lnTo>
                    <a:pt x="323164" y="374396"/>
                  </a:lnTo>
                  <a:lnTo>
                    <a:pt x="323418" y="374256"/>
                  </a:lnTo>
                  <a:lnTo>
                    <a:pt x="323583" y="373964"/>
                  </a:lnTo>
                  <a:lnTo>
                    <a:pt x="326288" y="371195"/>
                  </a:lnTo>
                  <a:lnTo>
                    <a:pt x="326288" y="369290"/>
                  </a:lnTo>
                  <a:lnTo>
                    <a:pt x="428193" y="192798"/>
                  </a:lnTo>
                  <a:lnTo>
                    <a:pt x="429907" y="191795"/>
                  </a:lnTo>
                  <a:lnTo>
                    <a:pt x="430898" y="188125"/>
                  </a:lnTo>
                  <a:lnTo>
                    <a:pt x="431050" y="187858"/>
                  </a:lnTo>
                  <a:lnTo>
                    <a:pt x="430999" y="187718"/>
                  </a:lnTo>
                  <a:lnTo>
                    <a:pt x="431050" y="187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05203" y="2255977"/>
              <a:ext cx="310016" cy="1055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7881" y="2301412"/>
              <a:ext cx="175260" cy="14604"/>
            </a:xfrm>
            <a:custGeom>
              <a:avLst/>
              <a:gdLst/>
              <a:ahLst/>
              <a:cxnLst/>
              <a:rect l="l" t="t" r="r" b="b"/>
              <a:pathLst>
                <a:path w="175260" h="14605">
                  <a:moveTo>
                    <a:pt x="171761" y="0"/>
                  </a:moveTo>
                  <a:lnTo>
                    <a:pt x="3131" y="0"/>
                  </a:lnTo>
                  <a:lnTo>
                    <a:pt x="0" y="3058"/>
                  </a:lnTo>
                  <a:lnTo>
                    <a:pt x="0" y="10776"/>
                  </a:lnTo>
                  <a:lnTo>
                    <a:pt x="3131" y="13979"/>
                  </a:lnTo>
                  <a:lnTo>
                    <a:pt x="171761" y="13979"/>
                  </a:lnTo>
                  <a:lnTo>
                    <a:pt x="174892" y="10776"/>
                  </a:lnTo>
                  <a:lnTo>
                    <a:pt x="174892" y="3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78013" y="2792894"/>
            <a:ext cx="1427480" cy="375920"/>
          </a:xfrm>
          <a:custGeom>
            <a:avLst/>
            <a:gdLst/>
            <a:ahLst/>
            <a:cxnLst/>
            <a:rect l="l" t="t" r="r" b="b"/>
            <a:pathLst>
              <a:path w="1427480" h="375919">
                <a:moveTo>
                  <a:pt x="140766" y="330860"/>
                </a:moveTo>
                <a:lnTo>
                  <a:pt x="54152" y="180873"/>
                </a:lnTo>
                <a:lnTo>
                  <a:pt x="49885" y="179705"/>
                </a:lnTo>
                <a:lnTo>
                  <a:pt x="43192" y="183489"/>
                </a:lnTo>
                <a:lnTo>
                  <a:pt x="42049" y="187858"/>
                </a:lnTo>
                <a:lnTo>
                  <a:pt x="128663" y="337858"/>
                </a:lnTo>
                <a:lnTo>
                  <a:pt x="132930" y="339013"/>
                </a:lnTo>
                <a:lnTo>
                  <a:pt x="139611" y="335089"/>
                </a:lnTo>
                <a:lnTo>
                  <a:pt x="140766" y="330860"/>
                </a:lnTo>
                <a:close/>
              </a:path>
              <a:path w="1427480" h="375919">
                <a:moveTo>
                  <a:pt x="305269" y="40487"/>
                </a:moveTo>
                <a:lnTo>
                  <a:pt x="302145" y="37426"/>
                </a:lnTo>
                <a:lnTo>
                  <a:pt x="128930" y="37426"/>
                </a:lnTo>
                <a:lnTo>
                  <a:pt x="125793" y="40487"/>
                </a:lnTo>
                <a:lnTo>
                  <a:pt x="125793" y="48209"/>
                </a:lnTo>
                <a:lnTo>
                  <a:pt x="128930" y="51409"/>
                </a:lnTo>
                <a:lnTo>
                  <a:pt x="302145" y="51409"/>
                </a:lnTo>
                <a:lnTo>
                  <a:pt x="305269" y="48209"/>
                </a:lnTo>
                <a:lnTo>
                  <a:pt x="305269" y="40487"/>
                </a:lnTo>
                <a:close/>
              </a:path>
              <a:path w="1427480" h="375919">
                <a:moveTo>
                  <a:pt x="389026" y="187858"/>
                </a:moveTo>
                <a:lnTo>
                  <a:pt x="387870" y="183489"/>
                </a:lnTo>
                <a:lnTo>
                  <a:pt x="381190" y="179705"/>
                </a:lnTo>
                <a:lnTo>
                  <a:pt x="376923" y="180873"/>
                </a:lnTo>
                <a:lnTo>
                  <a:pt x="290296" y="330860"/>
                </a:lnTo>
                <a:lnTo>
                  <a:pt x="291452" y="335089"/>
                </a:lnTo>
                <a:lnTo>
                  <a:pt x="298132" y="339013"/>
                </a:lnTo>
                <a:lnTo>
                  <a:pt x="302399" y="337858"/>
                </a:lnTo>
                <a:lnTo>
                  <a:pt x="389026" y="187858"/>
                </a:lnTo>
                <a:close/>
              </a:path>
              <a:path w="1427480" h="375919">
                <a:moveTo>
                  <a:pt x="590994" y="183781"/>
                </a:moveTo>
                <a:lnTo>
                  <a:pt x="587857" y="180721"/>
                </a:lnTo>
                <a:lnTo>
                  <a:pt x="427101" y="180721"/>
                </a:lnTo>
                <a:lnTo>
                  <a:pt x="414985" y="159740"/>
                </a:lnTo>
                <a:lnTo>
                  <a:pt x="414985" y="187718"/>
                </a:lnTo>
                <a:lnTo>
                  <a:pt x="315264" y="360426"/>
                </a:lnTo>
                <a:lnTo>
                  <a:pt x="115785" y="360426"/>
                </a:lnTo>
                <a:lnTo>
                  <a:pt x="16065" y="187718"/>
                </a:lnTo>
                <a:lnTo>
                  <a:pt x="115785" y="15011"/>
                </a:lnTo>
                <a:lnTo>
                  <a:pt x="315264" y="15011"/>
                </a:lnTo>
                <a:lnTo>
                  <a:pt x="414985" y="187718"/>
                </a:lnTo>
                <a:lnTo>
                  <a:pt x="414985" y="159740"/>
                </a:lnTo>
                <a:lnTo>
                  <a:pt x="326288" y="6121"/>
                </a:lnTo>
                <a:lnTo>
                  <a:pt x="326288" y="4089"/>
                </a:lnTo>
                <a:lnTo>
                  <a:pt x="323570" y="1435"/>
                </a:lnTo>
                <a:lnTo>
                  <a:pt x="323430" y="1168"/>
                </a:lnTo>
                <a:lnTo>
                  <a:pt x="323265" y="1130"/>
                </a:lnTo>
                <a:lnTo>
                  <a:pt x="322910" y="1028"/>
                </a:lnTo>
                <a:lnTo>
                  <a:pt x="319151" y="0"/>
                </a:lnTo>
                <a:lnTo>
                  <a:pt x="317334" y="1028"/>
                </a:lnTo>
                <a:lnTo>
                  <a:pt x="113715" y="1028"/>
                </a:lnTo>
                <a:lnTo>
                  <a:pt x="111912" y="0"/>
                </a:lnTo>
                <a:lnTo>
                  <a:pt x="108140" y="1028"/>
                </a:lnTo>
                <a:lnTo>
                  <a:pt x="107899" y="1028"/>
                </a:lnTo>
                <a:lnTo>
                  <a:pt x="107632" y="1168"/>
                </a:lnTo>
                <a:lnTo>
                  <a:pt x="107467" y="1447"/>
                </a:lnTo>
                <a:lnTo>
                  <a:pt x="104762" y="4089"/>
                </a:lnTo>
                <a:lnTo>
                  <a:pt x="104762" y="6146"/>
                </a:lnTo>
                <a:lnTo>
                  <a:pt x="2933" y="182486"/>
                </a:lnTo>
                <a:lnTo>
                  <a:pt x="1155" y="183489"/>
                </a:lnTo>
                <a:lnTo>
                  <a:pt x="139" y="187325"/>
                </a:lnTo>
                <a:lnTo>
                  <a:pt x="0" y="187566"/>
                </a:lnTo>
                <a:lnTo>
                  <a:pt x="38" y="187718"/>
                </a:lnTo>
                <a:lnTo>
                  <a:pt x="0" y="187858"/>
                </a:lnTo>
                <a:lnTo>
                  <a:pt x="139" y="188125"/>
                </a:lnTo>
                <a:lnTo>
                  <a:pt x="1155" y="191795"/>
                </a:lnTo>
                <a:lnTo>
                  <a:pt x="2806" y="192747"/>
                </a:lnTo>
                <a:lnTo>
                  <a:pt x="104762" y="369290"/>
                </a:lnTo>
                <a:lnTo>
                  <a:pt x="104762" y="371208"/>
                </a:lnTo>
                <a:lnTo>
                  <a:pt x="107454" y="373976"/>
                </a:lnTo>
                <a:lnTo>
                  <a:pt x="107632" y="374256"/>
                </a:lnTo>
                <a:lnTo>
                  <a:pt x="107784" y="374307"/>
                </a:lnTo>
                <a:lnTo>
                  <a:pt x="108178" y="374408"/>
                </a:lnTo>
                <a:lnTo>
                  <a:pt x="111912" y="375424"/>
                </a:lnTo>
                <a:lnTo>
                  <a:pt x="113639" y="374408"/>
                </a:lnTo>
                <a:lnTo>
                  <a:pt x="317423" y="374408"/>
                </a:lnTo>
                <a:lnTo>
                  <a:pt x="319151" y="375424"/>
                </a:lnTo>
                <a:lnTo>
                  <a:pt x="322872" y="374408"/>
                </a:lnTo>
                <a:lnTo>
                  <a:pt x="323176" y="374408"/>
                </a:lnTo>
                <a:lnTo>
                  <a:pt x="323430" y="374256"/>
                </a:lnTo>
                <a:lnTo>
                  <a:pt x="323583" y="373989"/>
                </a:lnTo>
                <a:lnTo>
                  <a:pt x="326288" y="371208"/>
                </a:lnTo>
                <a:lnTo>
                  <a:pt x="326288" y="369316"/>
                </a:lnTo>
                <a:lnTo>
                  <a:pt x="427126" y="194703"/>
                </a:lnTo>
                <a:lnTo>
                  <a:pt x="587857" y="194703"/>
                </a:lnTo>
                <a:lnTo>
                  <a:pt x="590994" y="191503"/>
                </a:lnTo>
                <a:lnTo>
                  <a:pt x="590994" y="183781"/>
                </a:lnTo>
                <a:close/>
              </a:path>
              <a:path w="1427480" h="375919">
                <a:moveTo>
                  <a:pt x="706323" y="206794"/>
                </a:moveTo>
                <a:lnTo>
                  <a:pt x="692416" y="203301"/>
                </a:lnTo>
                <a:lnTo>
                  <a:pt x="690511" y="211886"/>
                </a:lnTo>
                <a:lnTo>
                  <a:pt x="686854" y="218440"/>
                </a:lnTo>
                <a:lnTo>
                  <a:pt x="676046" y="227177"/>
                </a:lnTo>
                <a:lnTo>
                  <a:pt x="669455" y="229362"/>
                </a:lnTo>
                <a:lnTo>
                  <a:pt x="655269" y="229362"/>
                </a:lnTo>
                <a:lnTo>
                  <a:pt x="627748" y="196011"/>
                </a:lnTo>
                <a:lnTo>
                  <a:pt x="627748" y="180581"/>
                </a:lnTo>
                <a:lnTo>
                  <a:pt x="654672" y="146939"/>
                </a:lnTo>
                <a:lnTo>
                  <a:pt x="669772" y="146939"/>
                </a:lnTo>
                <a:lnTo>
                  <a:pt x="675601" y="148691"/>
                </a:lnTo>
                <a:lnTo>
                  <a:pt x="684860" y="155384"/>
                </a:lnTo>
                <a:lnTo>
                  <a:pt x="688403" y="160769"/>
                </a:lnTo>
                <a:lnTo>
                  <a:pt x="690841" y="168198"/>
                </a:lnTo>
                <a:lnTo>
                  <a:pt x="704532" y="165138"/>
                </a:lnTo>
                <a:lnTo>
                  <a:pt x="677545" y="137325"/>
                </a:lnTo>
                <a:lnTo>
                  <a:pt x="663028" y="135432"/>
                </a:lnTo>
                <a:lnTo>
                  <a:pt x="656221" y="135813"/>
                </a:lnTo>
                <a:lnTo>
                  <a:pt x="619696" y="159613"/>
                </a:lnTo>
                <a:lnTo>
                  <a:pt x="613422" y="187426"/>
                </a:lnTo>
                <a:lnTo>
                  <a:pt x="613765" y="194551"/>
                </a:lnTo>
                <a:lnTo>
                  <a:pt x="635177" y="234175"/>
                </a:lnTo>
                <a:lnTo>
                  <a:pt x="662813" y="240868"/>
                </a:lnTo>
                <a:lnTo>
                  <a:pt x="670699" y="240322"/>
                </a:lnTo>
                <a:lnTo>
                  <a:pt x="703707" y="214604"/>
                </a:lnTo>
                <a:lnTo>
                  <a:pt x="706323" y="206794"/>
                </a:lnTo>
                <a:close/>
              </a:path>
              <a:path w="1427480" h="375919">
                <a:moveTo>
                  <a:pt x="805167" y="137185"/>
                </a:moveTo>
                <a:lnTo>
                  <a:pt x="791260" y="137185"/>
                </a:lnTo>
                <a:lnTo>
                  <a:pt x="791260" y="178981"/>
                </a:lnTo>
                <a:lnTo>
                  <a:pt x="736638" y="178981"/>
                </a:lnTo>
                <a:lnTo>
                  <a:pt x="736638" y="137185"/>
                </a:lnTo>
                <a:lnTo>
                  <a:pt x="722731" y="137185"/>
                </a:lnTo>
                <a:lnTo>
                  <a:pt x="722731" y="239115"/>
                </a:lnTo>
                <a:lnTo>
                  <a:pt x="736638" y="239115"/>
                </a:lnTo>
                <a:lnTo>
                  <a:pt x="736638" y="191058"/>
                </a:lnTo>
                <a:lnTo>
                  <a:pt x="791260" y="191058"/>
                </a:lnTo>
                <a:lnTo>
                  <a:pt x="791260" y="239115"/>
                </a:lnTo>
                <a:lnTo>
                  <a:pt x="805167" y="239115"/>
                </a:lnTo>
                <a:lnTo>
                  <a:pt x="805167" y="137185"/>
                </a:lnTo>
                <a:close/>
              </a:path>
              <a:path w="1427480" h="375919">
                <a:moveTo>
                  <a:pt x="893394" y="198488"/>
                </a:moveTo>
                <a:lnTo>
                  <a:pt x="824014" y="198488"/>
                </a:lnTo>
                <a:lnTo>
                  <a:pt x="824014" y="210146"/>
                </a:lnTo>
                <a:lnTo>
                  <a:pt x="893394" y="210146"/>
                </a:lnTo>
                <a:lnTo>
                  <a:pt x="893394" y="198488"/>
                </a:lnTo>
                <a:close/>
              </a:path>
              <a:path w="1427480" h="375919">
                <a:moveTo>
                  <a:pt x="893394" y="167474"/>
                </a:moveTo>
                <a:lnTo>
                  <a:pt x="824014" y="167474"/>
                </a:lnTo>
                <a:lnTo>
                  <a:pt x="824014" y="179120"/>
                </a:lnTo>
                <a:lnTo>
                  <a:pt x="893394" y="179120"/>
                </a:lnTo>
                <a:lnTo>
                  <a:pt x="893394" y="167474"/>
                </a:lnTo>
                <a:close/>
              </a:path>
              <a:path w="1427480" h="375919">
                <a:moveTo>
                  <a:pt x="1000531" y="206794"/>
                </a:moveTo>
                <a:lnTo>
                  <a:pt x="986624" y="203301"/>
                </a:lnTo>
                <a:lnTo>
                  <a:pt x="984719" y="211886"/>
                </a:lnTo>
                <a:lnTo>
                  <a:pt x="981062" y="218440"/>
                </a:lnTo>
                <a:lnTo>
                  <a:pt x="970254" y="227177"/>
                </a:lnTo>
                <a:lnTo>
                  <a:pt x="963650" y="229362"/>
                </a:lnTo>
                <a:lnTo>
                  <a:pt x="949464" y="229362"/>
                </a:lnTo>
                <a:lnTo>
                  <a:pt x="921956" y="196011"/>
                </a:lnTo>
                <a:lnTo>
                  <a:pt x="921956" y="180581"/>
                </a:lnTo>
                <a:lnTo>
                  <a:pt x="948867" y="146939"/>
                </a:lnTo>
                <a:lnTo>
                  <a:pt x="963980" y="146939"/>
                </a:lnTo>
                <a:lnTo>
                  <a:pt x="969797" y="148691"/>
                </a:lnTo>
                <a:lnTo>
                  <a:pt x="979068" y="155384"/>
                </a:lnTo>
                <a:lnTo>
                  <a:pt x="982611" y="160769"/>
                </a:lnTo>
                <a:lnTo>
                  <a:pt x="985050" y="168198"/>
                </a:lnTo>
                <a:lnTo>
                  <a:pt x="998740" y="165138"/>
                </a:lnTo>
                <a:lnTo>
                  <a:pt x="971753" y="137325"/>
                </a:lnTo>
                <a:lnTo>
                  <a:pt x="957237" y="135432"/>
                </a:lnTo>
                <a:lnTo>
                  <a:pt x="950417" y="135813"/>
                </a:lnTo>
                <a:lnTo>
                  <a:pt x="913904" y="159613"/>
                </a:lnTo>
                <a:lnTo>
                  <a:pt x="907630" y="187426"/>
                </a:lnTo>
                <a:lnTo>
                  <a:pt x="907973" y="194551"/>
                </a:lnTo>
                <a:lnTo>
                  <a:pt x="929386" y="234175"/>
                </a:lnTo>
                <a:lnTo>
                  <a:pt x="957021" y="240868"/>
                </a:lnTo>
                <a:lnTo>
                  <a:pt x="964907" y="240322"/>
                </a:lnTo>
                <a:lnTo>
                  <a:pt x="997915" y="214604"/>
                </a:lnTo>
                <a:lnTo>
                  <a:pt x="1000531" y="206794"/>
                </a:lnTo>
                <a:close/>
              </a:path>
              <a:path w="1427480" h="375919">
                <a:moveTo>
                  <a:pt x="1099426" y="137185"/>
                </a:moveTo>
                <a:lnTo>
                  <a:pt x="1085443" y="137185"/>
                </a:lnTo>
                <a:lnTo>
                  <a:pt x="1085443" y="178981"/>
                </a:lnTo>
                <a:lnTo>
                  <a:pt x="1030846" y="178981"/>
                </a:lnTo>
                <a:lnTo>
                  <a:pt x="1030846" y="137185"/>
                </a:lnTo>
                <a:lnTo>
                  <a:pt x="1016939" y="137185"/>
                </a:lnTo>
                <a:lnTo>
                  <a:pt x="1016939" y="239115"/>
                </a:lnTo>
                <a:lnTo>
                  <a:pt x="1030846" y="239115"/>
                </a:lnTo>
                <a:lnTo>
                  <a:pt x="1030846" y="191058"/>
                </a:lnTo>
                <a:lnTo>
                  <a:pt x="1085443" y="191058"/>
                </a:lnTo>
                <a:lnTo>
                  <a:pt x="1085443" y="239115"/>
                </a:lnTo>
                <a:lnTo>
                  <a:pt x="1099426" y="239115"/>
                </a:lnTo>
                <a:lnTo>
                  <a:pt x="1099426" y="137185"/>
                </a:lnTo>
                <a:close/>
              </a:path>
              <a:path w="1427480" h="375919">
                <a:moveTo>
                  <a:pt x="1210271" y="206794"/>
                </a:moveTo>
                <a:lnTo>
                  <a:pt x="1196289" y="203301"/>
                </a:lnTo>
                <a:lnTo>
                  <a:pt x="1194384" y="211886"/>
                </a:lnTo>
                <a:lnTo>
                  <a:pt x="1190752" y="218440"/>
                </a:lnTo>
                <a:lnTo>
                  <a:pt x="1179969" y="227177"/>
                </a:lnTo>
                <a:lnTo>
                  <a:pt x="1173416" y="229362"/>
                </a:lnTo>
                <a:lnTo>
                  <a:pt x="1159141" y="229362"/>
                </a:lnTo>
                <a:lnTo>
                  <a:pt x="1131760" y="196011"/>
                </a:lnTo>
                <a:lnTo>
                  <a:pt x="1131760" y="180581"/>
                </a:lnTo>
                <a:lnTo>
                  <a:pt x="1158557" y="146939"/>
                </a:lnTo>
                <a:lnTo>
                  <a:pt x="1173708" y="146939"/>
                </a:lnTo>
                <a:lnTo>
                  <a:pt x="1179537" y="148691"/>
                </a:lnTo>
                <a:lnTo>
                  <a:pt x="1188859" y="155384"/>
                </a:lnTo>
                <a:lnTo>
                  <a:pt x="1192352" y="160769"/>
                </a:lnTo>
                <a:lnTo>
                  <a:pt x="1194828" y="168198"/>
                </a:lnTo>
                <a:lnTo>
                  <a:pt x="1208519" y="165138"/>
                </a:lnTo>
                <a:lnTo>
                  <a:pt x="1181519" y="137325"/>
                </a:lnTo>
                <a:lnTo>
                  <a:pt x="1167003" y="135432"/>
                </a:lnTo>
                <a:lnTo>
                  <a:pt x="1160183" y="135813"/>
                </a:lnTo>
                <a:lnTo>
                  <a:pt x="1123607" y="159613"/>
                </a:lnTo>
                <a:lnTo>
                  <a:pt x="1117346" y="187426"/>
                </a:lnTo>
                <a:lnTo>
                  <a:pt x="1117701" y="194551"/>
                </a:lnTo>
                <a:lnTo>
                  <a:pt x="1139050" y="234175"/>
                </a:lnTo>
                <a:lnTo>
                  <a:pt x="1166723" y="240868"/>
                </a:lnTo>
                <a:lnTo>
                  <a:pt x="1174610" y="240322"/>
                </a:lnTo>
                <a:lnTo>
                  <a:pt x="1207643" y="214604"/>
                </a:lnTo>
                <a:lnTo>
                  <a:pt x="1210271" y="206794"/>
                </a:lnTo>
                <a:close/>
              </a:path>
              <a:path w="1427480" h="375919">
                <a:moveTo>
                  <a:pt x="1309154" y="137185"/>
                </a:moveTo>
                <a:lnTo>
                  <a:pt x="1295184" y="137185"/>
                </a:lnTo>
                <a:lnTo>
                  <a:pt x="1295184" y="178981"/>
                </a:lnTo>
                <a:lnTo>
                  <a:pt x="1240561" y="178981"/>
                </a:lnTo>
                <a:lnTo>
                  <a:pt x="1240561" y="137185"/>
                </a:lnTo>
                <a:lnTo>
                  <a:pt x="1226718" y="137185"/>
                </a:lnTo>
                <a:lnTo>
                  <a:pt x="1226718" y="239115"/>
                </a:lnTo>
                <a:lnTo>
                  <a:pt x="1240561" y="239115"/>
                </a:lnTo>
                <a:lnTo>
                  <a:pt x="1240561" y="191058"/>
                </a:lnTo>
                <a:lnTo>
                  <a:pt x="1295184" y="191058"/>
                </a:lnTo>
                <a:lnTo>
                  <a:pt x="1295184" y="239115"/>
                </a:lnTo>
                <a:lnTo>
                  <a:pt x="1309154" y="239115"/>
                </a:lnTo>
                <a:lnTo>
                  <a:pt x="1309154" y="137185"/>
                </a:lnTo>
                <a:close/>
              </a:path>
              <a:path w="1427480" h="375919">
                <a:moveTo>
                  <a:pt x="1427416" y="188150"/>
                </a:moveTo>
                <a:lnTo>
                  <a:pt x="1413776" y="150164"/>
                </a:lnTo>
                <a:lnTo>
                  <a:pt x="1412913" y="149390"/>
                </a:lnTo>
                <a:lnTo>
                  <a:pt x="1412913" y="189611"/>
                </a:lnTo>
                <a:lnTo>
                  <a:pt x="1412379" y="197434"/>
                </a:lnTo>
                <a:lnTo>
                  <a:pt x="1384515" y="228688"/>
                </a:lnTo>
                <a:lnTo>
                  <a:pt x="1377035" y="229362"/>
                </a:lnTo>
                <a:lnTo>
                  <a:pt x="1369682" y="228688"/>
                </a:lnTo>
                <a:lnTo>
                  <a:pt x="1341831" y="198374"/>
                </a:lnTo>
                <a:lnTo>
                  <a:pt x="1341196" y="189611"/>
                </a:lnTo>
                <a:lnTo>
                  <a:pt x="1341856" y="178955"/>
                </a:lnTo>
                <a:lnTo>
                  <a:pt x="1370164" y="147561"/>
                </a:lnTo>
                <a:lnTo>
                  <a:pt x="1377327" y="146939"/>
                </a:lnTo>
                <a:lnTo>
                  <a:pt x="1384173" y="146939"/>
                </a:lnTo>
                <a:lnTo>
                  <a:pt x="1390434" y="148691"/>
                </a:lnTo>
                <a:lnTo>
                  <a:pt x="1395971" y="152031"/>
                </a:lnTo>
                <a:lnTo>
                  <a:pt x="1401648" y="155384"/>
                </a:lnTo>
                <a:lnTo>
                  <a:pt x="1405864" y="160197"/>
                </a:lnTo>
                <a:lnTo>
                  <a:pt x="1408633" y="166458"/>
                </a:lnTo>
                <a:lnTo>
                  <a:pt x="1411554" y="172720"/>
                </a:lnTo>
                <a:lnTo>
                  <a:pt x="1412824" y="178955"/>
                </a:lnTo>
                <a:lnTo>
                  <a:pt x="1412913" y="189611"/>
                </a:lnTo>
                <a:lnTo>
                  <a:pt x="1412913" y="149390"/>
                </a:lnTo>
                <a:lnTo>
                  <a:pt x="1410208" y="146939"/>
                </a:lnTo>
                <a:lnTo>
                  <a:pt x="1408938" y="145783"/>
                </a:lnTo>
                <a:lnTo>
                  <a:pt x="1403388" y="142138"/>
                </a:lnTo>
                <a:lnTo>
                  <a:pt x="1397419" y="139166"/>
                </a:lnTo>
                <a:lnTo>
                  <a:pt x="1391043" y="137020"/>
                </a:lnTo>
                <a:lnTo>
                  <a:pt x="1384300" y="135724"/>
                </a:lnTo>
                <a:lnTo>
                  <a:pt x="1377175" y="135293"/>
                </a:lnTo>
                <a:lnTo>
                  <a:pt x="1366558" y="136194"/>
                </a:lnTo>
                <a:lnTo>
                  <a:pt x="1334795" y="157594"/>
                </a:lnTo>
                <a:lnTo>
                  <a:pt x="1326934" y="189611"/>
                </a:lnTo>
                <a:lnTo>
                  <a:pt x="1327289" y="196062"/>
                </a:lnTo>
                <a:lnTo>
                  <a:pt x="1345145" y="230085"/>
                </a:lnTo>
                <a:lnTo>
                  <a:pt x="1377175" y="240868"/>
                </a:lnTo>
                <a:lnTo>
                  <a:pt x="1383868" y="240487"/>
                </a:lnTo>
                <a:lnTo>
                  <a:pt x="1410208" y="229362"/>
                </a:lnTo>
                <a:lnTo>
                  <a:pt x="1413129" y="226822"/>
                </a:lnTo>
                <a:lnTo>
                  <a:pt x="1427010" y="195834"/>
                </a:lnTo>
                <a:lnTo>
                  <a:pt x="1427416" y="188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109135" y="3502813"/>
            <a:ext cx="1314450" cy="640715"/>
            <a:chOff x="1109135" y="3502813"/>
            <a:chExt cx="1314450" cy="640715"/>
          </a:xfrm>
        </p:grpSpPr>
        <p:sp>
          <p:nvSpPr>
            <p:cNvPr id="21" name="object 21"/>
            <p:cNvSpPr/>
            <p:nvPr/>
          </p:nvSpPr>
          <p:spPr>
            <a:xfrm>
              <a:off x="1499857" y="3502825"/>
              <a:ext cx="431165" cy="375920"/>
            </a:xfrm>
            <a:custGeom>
              <a:avLst/>
              <a:gdLst/>
              <a:ahLst/>
              <a:cxnLst/>
              <a:rect l="l" t="t" r="r" b="b"/>
              <a:pathLst>
                <a:path w="431164" h="375920">
                  <a:moveTo>
                    <a:pt x="140766" y="330847"/>
                  </a:moveTo>
                  <a:lnTo>
                    <a:pt x="54152" y="180860"/>
                  </a:lnTo>
                  <a:lnTo>
                    <a:pt x="49885" y="179692"/>
                  </a:lnTo>
                  <a:lnTo>
                    <a:pt x="43205" y="183476"/>
                  </a:lnTo>
                  <a:lnTo>
                    <a:pt x="42049" y="187845"/>
                  </a:lnTo>
                  <a:lnTo>
                    <a:pt x="128663" y="337845"/>
                  </a:lnTo>
                  <a:lnTo>
                    <a:pt x="132930" y="339013"/>
                  </a:lnTo>
                  <a:lnTo>
                    <a:pt x="139623" y="335076"/>
                  </a:lnTo>
                  <a:lnTo>
                    <a:pt x="140766" y="330847"/>
                  </a:lnTo>
                  <a:close/>
                </a:path>
                <a:path w="431164" h="375920">
                  <a:moveTo>
                    <a:pt x="305282" y="40474"/>
                  </a:moveTo>
                  <a:lnTo>
                    <a:pt x="302145" y="37414"/>
                  </a:lnTo>
                  <a:lnTo>
                    <a:pt x="128930" y="37414"/>
                  </a:lnTo>
                  <a:lnTo>
                    <a:pt x="125793" y="40474"/>
                  </a:lnTo>
                  <a:lnTo>
                    <a:pt x="125793" y="48196"/>
                  </a:lnTo>
                  <a:lnTo>
                    <a:pt x="128930" y="51396"/>
                  </a:lnTo>
                  <a:lnTo>
                    <a:pt x="302145" y="51396"/>
                  </a:lnTo>
                  <a:lnTo>
                    <a:pt x="305282" y="48196"/>
                  </a:lnTo>
                  <a:lnTo>
                    <a:pt x="305282" y="40474"/>
                  </a:lnTo>
                  <a:close/>
                </a:path>
                <a:path w="431164" h="375920">
                  <a:moveTo>
                    <a:pt x="389026" y="187845"/>
                  </a:moveTo>
                  <a:lnTo>
                    <a:pt x="387870" y="183476"/>
                  </a:lnTo>
                  <a:lnTo>
                    <a:pt x="381190" y="179692"/>
                  </a:lnTo>
                  <a:lnTo>
                    <a:pt x="376923" y="180860"/>
                  </a:lnTo>
                  <a:lnTo>
                    <a:pt x="290309" y="330847"/>
                  </a:lnTo>
                  <a:lnTo>
                    <a:pt x="291452" y="335076"/>
                  </a:lnTo>
                  <a:lnTo>
                    <a:pt x="298145" y="339013"/>
                  </a:lnTo>
                  <a:lnTo>
                    <a:pt x="302412" y="337845"/>
                  </a:lnTo>
                  <a:lnTo>
                    <a:pt x="389026" y="187845"/>
                  </a:lnTo>
                  <a:close/>
                </a:path>
                <a:path w="431164" h="375920">
                  <a:moveTo>
                    <a:pt x="431076" y="187553"/>
                  </a:moveTo>
                  <a:lnTo>
                    <a:pt x="430923" y="187312"/>
                  </a:lnTo>
                  <a:lnTo>
                    <a:pt x="429920" y="183476"/>
                  </a:lnTo>
                  <a:lnTo>
                    <a:pt x="428129" y="182473"/>
                  </a:lnTo>
                  <a:lnTo>
                    <a:pt x="414997" y="159740"/>
                  </a:lnTo>
                  <a:lnTo>
                    <a:pt x="414997" y="187706"/>
                  </a:lnTo>
                  <a:lnTo>
                    <a:pt x="315277" y="360413"/>
                  </a:lnTo>
                  <a:lnTo>
                    <a:pt x="115785" y="360413"/>
                  </a:lnTo>
                  <a:lnTo>
                    <a:pt x="16065" y="187706"/>
                  </a:lnTo>
                  <a:lnTo>
                    <a:pt x="115785" y="14998"/>
                  </a:lnTo>
                  <a:lnTo>
                    <a:pt x="315277" y="14998"/>
                  </a:lnTo>
                  <a:lnTo>
                    <a:pt x="414997" y="187706"/>
                  </a:lnTo>
                  <a:lnTo>
                    <a:pt x="414997" y="159740"/>
                  </a:lnTo>
                  <a:lnTo>
                    <a:pt x="326301" y="6108"/>
                  </a:lnTo>
                  <a:lnTo>
                    <a:pt x="326301" y="4076"/>
                  </a:lnTo>
                  <a:lnTo>
                    <a:pt x="323596" y="1447"/>
                  </a:lnTo>
                  <a:lnTo>
                    <a:pt x="323443" y="1155"/>
                  </a:lnTo>
                  <a:lnTo>
                    <a:pt x="323265" y="1117"/>
                  </a:lnTo>
                  <a:lnTo>
                    <a:pt x="322922" y="1016"/>
                  </a:lnTo>
                  <a:lnTo>
                    <a:pt x="319163" y="0"/>
                  </a:lnTo>
                  <a:lnTo>
                    <a:pt x="317360" y="1016"/>
                  </a:lnTo>
                  <a:lnTo>
                    <a:pt x="113703" y="1016"/>
                  </a:lnTo>
                  <a:lnTo>
                    <a:pt x="111912" y="0"/>
                  </a:lnTo>
                  <a:lnTo>
                    <a:pt x="108140" y="1016"/>
                  </a:lnTo>
                  <a:lnTo>
                    <a:pt x="107899" y="1016"/>
                  </a:lnTo>
                  <a:lnTo>
                    <a:pt x="107632" y="1155"/>
                  </a:lnTo>
                  <a:lnTo>
                    <a:pt x="107467" y="1435"/>
                  </a:lnTo>
                  <a:lnTo>
                    <a:pt x="104762" y="4076"/>
                  </a:lnTo>
                  <a:lnTo>
                    <a:pt x="104762" y="6134"/>
                  </a:lnTo>
                  <a:lnTo>
                    <a:pt x="2933" y="182473"/>
                  </a:lnTo>
                  <a:lnTo>
                    <a:pt x="1155" y="183476"/>
                  </a:lnTo>
                  <a:lnTo>
                    <a:pt x="139" y="187312"/>
                  </a:lnTo>
                  <a:lnTo>
                    <a:pt x="0" y="187553"/>
                  </a:lnTo>
                  <a:lnTo>
                    <a:pt x="38" y="187706"/>
                  </a:lnTo>
                  <a:lnTo>
                    <a:pt x="0" y="187845"/>
                  </a:lnTo>
                  <a:lnTo>
                    <a:pt x="139" y="188112"/>
                  </a:lnTo>
                  <a:lnTo>
                    <a:pt x="1155" y="191782"/>
                  </a:lnTo>
                  <a:lnTo>
                    <a:pt x="2806" y="192735"/>
                  </a:lnTo>
                  <a:lnTo>
                    <a:pt x="104762" y="369277"/>
                  </a:lnTo>
                  <a:lnTo>
                    <a:pt x="104762" y="371195"/>
                  </a:lnTo>
                  <a:lnTo>
                    <a:pt x="107454" y="373964"/>
                  </a:lnTo>
                  <a:lnTo>
                    <a:pt x="107632" y="374243"/>
                  </a:lnTo>
                  <a:lnTo>
                    <a:pt x="107784" y="374294"/>
                  </a:lnTo>
                  <a:lnTo>
                    <a:pt x="108178" y="374396"/>
                  </a:lnTo>
                  <a:lnTo>
                    <a:pt x="111912" y="375412"/>
                  </a:lnTo>
                  <a:lnTo>
                    <a:pt x="113639" y="374396"/>
                  </a:lnTo>
                  <a:lnTo>
                    <a:pt x="317423" y="374396"/>
                  </a:lnTo>
                  <a:lnTo>
                    <a:pt x="319163" y="375412"/>
                  </a:lnTo>
                  <a:lnTo>
                    <a:pt x="322884" y="374396"/>
                  </a:lnTo>
                  <a:lnTo>
                    <a:pt x="323176" y="374396"/>
                  </a:lnTo>
                  <a:lnTo>
                    <a:pt x="323443" y="374243"/>
                  </a:lnTo>
                  <a:lnTo>
                    <a:pt x="323608" y="373951"/>
                  </a:lnTo>
                  <a:lnTo>
                    <a:pt x="326301" y="371195"/>
                  </a:lnTo>
                  <a:lnTo>
                    <a:pt x="326301" y="369303"/>
                  </a:lnTo>
                  <a:lnTo>
                    <a:pt x="428256" y="192735"/>
                  </a:lnTo>
                  <a:lnTo>
                    <a:pt x="429920" y="191782"/>
                  </a:lnTo>
                  <a:lnTo>
                    <a:pt x="430923" y="188112"/>
                  </a:lnTo>
                  <a:lnTo>
                    <a:pt x="431076" y="187845"/>
                  </a:lnTo>
                  <a:lnTo>
                    <a:pt x="431025" y="187706"/>
                  </a:lnTo>
                  <a:lnTo>
                    <a:pt x="431076" y="187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13286" y="3638098"/>
              <a:ext cx="310016" cy="1055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5949" y="3683533"/>
              <a:ext cx="175260" cy="14604"/>
            </a:xfrm>
            <a:custGeom>
              <a:avLst/>
              <a:gdLst/>
              <a:ahLst/>
              <a:cxnLst/>
              <a:rect l="l" t="t" r="r" b="b"/>
              <a:pathLst>
                <a:path w="175260" h="14604">
                  <a:moveTo>
                    <a:pt x="171775" y="0"/>
                  </a:moveTo>
                  <a:lnTo>
                    <a:pt x="3131" y="0"/>
                  </a:lnTo>
                  <a:lnTo>
                    <a:pt x="0" y="3058"/>
                  </a:lnTo>
                  <a:lnTo>
                    <a:pt x="0" y="10776"/>
                  </a:lnTo>
                  <a:lnTo>
                    <a:pt x="3131" y="13979"/>
                  </a:lnTo>
                  <a:lnTo>
                    <a:pt x="171775" y="13979"/>
                  </a:lnTo>
                  <a:lnTo>
                    <a:pt x="174907" y="10776"/>
                  </a:lnTo>
                  <a:lnTo>
                    <a:pt x="174907" y="3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9198" y="3638098"/>
              <a:ext cx="200708" cy="1055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9129" y="3683533"/>
              <a:ext cx="510540" cy="459740"/>
            </a:xfrm>
            <a:custGeom>
              <a:avLst/>
              <a:gdLst/>
              <a:ahLst/>
              <a:cxnLst/>
              <a:rect l="l" t="t" r="r" b="b"/>
              <a:pathLst>
                <a:path w="510540" h="459739">
                  <a:moveTo>
                    <a:pt x="82435" y="324015"/>
                  </a:moveTo>
                  <a:lnTo>
                    <a:pt x="68529" y="324015"/>
                  </a:lnTo>
                  <a:lnTo>
                    <a:pt x="68529" y="365810"/>
                  </a:lnTo>
                  <a:lnTo>
                    <a:pt x="13906" y="365810"/>
                  </a:lnTo>
                  <a:lnTo>
                    <a:pt x="13906" y="324015"/>
                  </a:lnTo>
                  <a:lnTo>
                    <a:pt x="0" y="324015"/>
                  </a:lnTo>
                  <a:lnTo>
                    <a:pt x="0" y="425958"/>
                  </a:lnTo>
                  <a:lnTo>
                    <a:pt x="13906" y="425958"/>
                  </a:lnTo>
                  <a:lnTo>
                    <a:pt x="13906" y="377901"/>
                  </a:lnTo>
                  <a:lnTo>
                    <a:pt x="68529" y="377901"/>
                  </a:lnTo>
                  <a:lnTo>
                    <a:pt x="68529" y="425958"/>
                  </a:lnTo>
                  <a:lnTo>
                    <a:pt x="82435" y="425958"/>
                  </a:lnTo>
                  <a:lnTo>
                    <a:pt x="82435" y="324015"/>
                  </a:lnTo>
                  <a:close/>
                </a:path>
                <a:path w="510540" h="459739">
                  <a:moveTo>
                    <a:pt x="149059" y="431050"/>
                  </a:moveTo>
                  <a:lnTo>
                    <a:pt x="147777" y="426974"/>
                  </a:lnTo>
                  <a:lnTo>
                    <a:pt x="142633" y="420420"/>
                  </a:lnTo>
                  <a:lnTo>
                    <a:pt x="139039" y="418236"/>
                  </a:lnTo>
                  <a:lnTo>
                    <a:pt x="134404" y="417220"/>
                  </a:lnTo>
                  <a:lnTo>
                    <a:pt x="137972" y="415620"/>
                  </a:lnTo>
                  <a:lnTo>
                    <a:pt x="140665" y="413435"/>
                  </a:lnTo>
                  <a:lnTo>
                    <a:pt x="144297" y="408051"/>
                  </a:lnTo>
                  <a:lnTo>
                    <a:pt x="145199" y="405130"/>
                  </a:lnTo>
                  <a:lnTo>
                    <a:pt x="145199" y="398284"/>
                  </a:lnTo>
                  <a:lnTo>
                    <a:pt x="126542" y="381977"/>
                  </a:lnTo>
                  <a:lnTo>
                    <a:pt x="116052" y="381977"/>
                  </a:lnTo>
                  <a:lnTo>
                    <a:pt x="110871" y="383730"/>
                  </a:lnTo>
                  <a:lnTo>
                    <a:pt x="102527" y="390715"/>
                  </a:lnTo>
                  <a:lnTo>
                    <a:pt x="99860" y="395516"/>
                  </a:lnTo>
                  <a:lnTo>
                    <a:pt x="98679" y="401789"/>
                  </a:lnTo>
                  <a:lnTo>
                    <a:pt x="108305" y="403390"/>
                  </a:lnTo>
                  <a:lnTo>
                    <a:pt x="109016" y="398868"/>
                  </a:lnTo>
                  <a:lnTo>
                    <a:pt x="110617" y="395376"/>
                  </a:lnTo>
                  <a:lnTo>
                    <a:pt x="115620" y="390867"/>
                  </a:lnTo>
                  <a:lnTo>
                    <a:pt x="118732" y="389699"/>
                  </a:lnTo>
                  <a:lnTo>
                    <a:pt x="126250" y="389699"/>
                  </a:lnTo>
                  <a:lnTo>
                    <a:pt x="129336" y="390867"/>
                  </a:lnTo>
                  <a:lnTo>
                    <a:pt x="134112" y="395376"/>
                  </a:lnTo>
                  <a:lnTo>
                    <a:pt x="135305" y="398145"/>
                  </a:lnTo>
                  <a:lnTo>
                    <a:pt x="135305" y="406006"/>
                  </a:lnTo>
                  <a:lnTo>
                    <a:pt x="133680" y="409206"/>
                  </a:lnTo>
                  <a:lnTo>
                    <a:pt x="127114" y="413283"/>
                  </a:lnTo>
                  <a:lnTo>
                    <a:pt x="123431" y="414312"/>
                  </a:lnTo>
                  <a:lnTo>
                    <a:pt x="117779" y="414159"/>
                  </a:lnTo>
                  <a:lnTo>
                    <a:pt x="116700" y="422465"/>
                  </a:lnTo>
                  <a:lnTo>
                    <a:pt x="119418" y="421728"/>
                  </a:lnTo>
                  <a:lnTo>
                    <a:pt x="121678" y="421436"/>
                  </a:lnTo>
                  <a:lnTo>
                    <a:pt x="127952" y="421436"/>
                  </a:lnTo>
                  <a:lnTo>
                    <a:pt x="131622" y="422757"/>
                  </a:lnTo>
                  <a:lnTo>
                    <a:pt x="137388" y="428282"/>
                  </a:lnTo>
                  <a:lnTo>
                    <a:pt x="138849" y="431927"/>
                  </a:lnTo>
                  <a:lnTo>
                    <a:pt x="138849" y="440664"/>
                  </a:lnTo>
                  <a:lnTo>
                    <a:pt x="137287" y="444449"/>
                  </a:lnTo>
                  <a:lnTo>
                    <a:pt x="131038" y="450570"/>
                  </a:lnTo>
                  <a:lnTo>
                    <a:pt x="127228" y="452018"/>
                  </a:lnTo>
                  <a:lnTo>
                    <a:pt x="118884" y="452018"/>
                  </a:lnTo>
                  <a:lnTo>
                    <a:pt x="115646" y="450862"/>
                  </a:lnTo>
                  <a:lnTo>
                    <a:pt x="110337" y="446201"/>
                  </a:lnTo>
                  <a:lnTo>
                    <a:pt x="108458" y="442417"/>
                  </a:lnTo>
                  <a:lnTo>
                    <a:pt x="107340" y="437172"/>
                  </a:lnTo>
                  <a:lnTo>
                    <a:pt x="97713" y="438340"/>
                  </a:lnTo>
                  <a:lnTo>
                    <a:pt x="98361" y="444741"/>
                  </a:lnTo>
                  <a:lnTo>
                    <a:pt x="100952" y="449834"/>
                  </a:lnTo>
                  <a:lnTo>
                    <a:pt x="110045" y="457847"/>
                  </a:lnTo>
                  <a:lnTo>
                    <a:pt x="115760" y="459740"/>
                  </a:lnTo>
                  <a:lnTo>
                    <a:pt x="130276" y="459740"/>
                  </a:lnTo>
                  <a:lnTo>
                    <a:pt x="136575" y="457555"/>
                  </a:lnTo>
                  <a:lnTo>
                    <a:pt x="146570" y="448233"/>
                  </a:lnTo>
                  <a:lnTo>
                    <a:pt x="149059" y="442556"/>
                  </a:lnTo>
                  <a:lnTo>
                    <a:pt x="149059" y="431050"/>
                  </a:lnTo>
                  <a:close/>
                </a:path>
                <a:path w="510540" h="459739">
                  <a:moveTo>
                    <a:pt x="253949" y="393623"/>
                  </a:moveTo>
                  <a:lnTo>
                    <a:pt x="240042" y="390283"/>
                  </a:lnTo>
                  <a:lnTo>
                    <a:pt x="238137" y="398729"/>
                  </a:lnTo>
                  <a:lnTo>
                    <a:pt x="234480" y="405282"/>
                  </a:lnTo>
                  <a:lnTo>
                    <a:pt x="223672" y="414020"/>
                  </a:lnTo>
                  <a:lnTo>
                    <a:pt x="217093" y="416204"/>
                  </a:lnTo>
                  <a:lnTo>
                    <a:pt x="202895" y="416204"/>
                  </a:lnTo>
                  <a:lnTo>
                    <a:pt x="175387" y="382854"/>
                  </a:lnTo>
                  <a:lnTo>
                    <a:pt x="175387" y="367411"/>
                  </a:lnTo>
                  <a:lnTo>
                    <a:pt x="202298" y="333781"/>
                  </a:lnTo>
                  <a:lnTo>
                    <a:pt x="217398" y="333781"/>
                  </a:lnTo>
                  <a:lnTo>
                    <a:pt x="223227" y="335521"/>
                  </a:lnTo>
                  <a:lnTo>
                    <a:pt x="232498" y="342226"/>
                  </a:lnTo>
                  <a:lnTo>
                    <a:pt x="236042" y="347611"/>
                  </a:lnTo>
                  <a:lnTo>
                    <a:pt x="238467" y="355041"/>
                  </a:lnTo>
                  <a:lnTo>
                    <a:pt x="252158" y="351980"/>
                  </a:lnTo>
                  <a:lnTo>
                    <a:pt x="225171" y="324218"/>
                  </a:lnTo>
                  <a:lnTo>
                    <a:pt x="210654" y="322275"/>
                  </a:lnTo>
                  <a:lnTo>
                    <a:pt x="203847" y="322656"/>
                  </a:lnTo>
                  <a:lnTo>
                    <a:pt x="167322" y="346443"/>
                  </a:lnTo>
                  <a:lnTo>
                    <a:pt x="161048" y="374256"/>
                  </a:lnTo>
                  <a:lnTo>
                    <a:pt x="161391" y="381444"/>
                  </a:lnTo>
                  <a:lnTo>
                    <a:pt x="182803" y="421005"/>
                  </a:lnTo>
                  <a:lnTo>
                    <a:pt x="210439" y="427710"/>
                  </a:lnTo>
                  <a:lnTo>
                    <a:pt x="218325" y="427164"/>
                  </a:lnTo>
                  <a:lnTo>
                    <a:pt x="251333" y="401434"/>
                  </a:lnTo>
                  <a:lnTo>
                    <a:pt x="253949" y="393623"/>
                  </a:lnTo>
                  <a:close/>
                </a:path>
                <a:path w="510540" h="459739">
                  <a:moveTo>
                    <a:pt x="366191" y="374992"/>
                  </a:moveTo>
                  <a:lnTo>
                    <a:pt x="352564" y="336994"/>
                  </a:lnTo>
                  <a:lnTo>
                    <a:pt x="351764" y="336270"/>
                  </a:lnTo>
                  <a:lnTo>
                    <a:pt x="351764" y="376440"/>
                  </a:lnTo>
                  <a:lnTo>
                    <a:pt x="351218" y="384327"/>
                  </a:lnTo>
                  <a:lnTo>
                    <a:pt x="323380" y="415518"/>
                  </a:lnTo>
                  <a:lnTo>
                    <a:pt x="315887" y="416204"/>
                  </a:lnTo>
                  <a:lnTo>
                    <a:pt x="308495" y="415544"/>
                  </a:lnTo>
                  <a:lnTo>
                    <a:pt x="280682" y="385216"/>
                  </a:lnTo>
                  <a:lnTo>
                    <a:pt x="280035" y="376440"/>
                  </a:lnTo>
                  <a:lnTo>
                    <a:pt x="280708" y="365798"/>
                  </a:lnTo>
                  <a:lnTo>
                    <a:pt x="308978" y="334403"/>
                  </a:lnTo>
                  <a:lnTo>
                    <a:pt x="316103" y="333781"/>
                  </a:lnTo>
                  <a:lnTo>
                    <a:pt x="323024" y="333781"/>
                  </a:lnTo>
                  <a:lnTo>
                    <a:pt x="351675" y="365798"/>
                  </a:lnTo>
                  <a:lnTo>
                    <a:pt x="351764" y="376440"/>
                  </a:lnTo>
                  <a:lnTo>
                    <a:pt x="351764" y="336270"/>
                  </a:lnTo>
                  <a:lnTo>
                    <a:pt x="349021" y="333781"/>
                  </a:lnTo>
                  <a:lnTo>
                    <a:pt x="347751" y="332625"/>
                  </a:lnTo>
                  <a:lnTo>
                    <a:pt x="342265" y="328968"/>
                  </a:lnTo>
                  <a:lnTo>
                    <a:pt x="336232" y="325996"/>
                  </a:lnTo>
                  <a:lnTo>
                    <a:pt x="329857" y="323862"/>
                  </a:lnTo>
                  <a:lnTo>
                    <a:pt x="323126" y="322567"/>
                  </a:lnTo>
                  <a:lnTo>
                    <a:pt x="316026" y="322122"/>
                  </a:lnTo>
                  <a:lnTo>
                    <a:pt x="305422" y="323024"/>
                  </a:lnTo>
                  <a:lnTo>
                    <a:pt x="273596" y="344436"/>
                  </a:lnTo>
                  <a:lnTo>
                    <a:pt x="265696" y="376440"/>
                  </a:lnTo>
                  <a:lnTo>
                    <a:pt x="266065" y="382905"/>
                  </a:lnTo>
                  <a:lnTo>
                    <a:pt x="283946" y="416979"/>
                  </a:lnTo>
                  <a:lnTo>
                    <a:pt x="315950" y="427710"/>
                  </a:lnTo>
                  <a:lnTo>
                    <a:pt x="322681" y="427316"/>
                  </a:lnTo>
                  <a:lnTo>
                    <a:pt x="356196" y="408686"/>
                  </a:lnTo>
                  <a:lnTo>
                    <a:pt x="365798" y="382676"/>
                  </a:lnTo>
                  <a:lnTo>
                    <a:pt x="366191" y="374992"/>
                  </a:lnTo>
                  <a:close/>
                </a:path>
                <a:path w="510540" h="459739">
                  <a:moveTo>
                    <a:pt x="405701" y="3060"/>
                  </a:moveTo>
                  <a:lnTo>
                    <a:pt x="402590" y="0"/>
                  </a:lnTo>
                  <a:lnTo>
                    <a:pt x="275069" y="0"/>
                  </a:lnTo>
                  <a:lnTo>
                    <a:pt x="271957" y="3060"/>
                  </a:lnTo>
                  <a:lnTo>
                    <a:pt x="271957" y="10782"/>
                  </a:lnTo>
                  <a:lnTo>
                    <a:pt x="275069" y="13982"/>
                  </a:lnTo>
                  <a:lnTo>
                    <a:pt x="402590" y="13982"/>
                  </a:lnTo>
                  <a:lnTo>
                    <a:pt x="405701" y="10782"/>
                  </a:lnTo>
                  <a:lnTo>
                    <a:pt x="405701" y="3060"/>
                  </a:lnTo>
                  <a:close/>
                </a:path>
                <a:path w="510540" h="459739">
                  <a:moveTo>
                    <a:pt x="510159" y="184518"/>
                  </a:moveTo>
                  <a:lnTo>
                    <a:pt x="504698" y="178981"/>
                  </a:lnTo>
                  <a:lnTo>
                    <a:pt x="500291" y="178981"/>
                  </a:lnTo>
                  <a:lnTo>
                    <a:pt x="364299" y="314985"/>
                  </a:lnTo>
                  <a:lnTo>
                    <a:pt x="364299" y="319354"/>
                  </a:lnTo>
                  <a:lnTo>
                    <a:pt x="369760" y="324891"/>
                  </a:lnTo>
                  <a:lnTo>
                    <a:pt x="374180" y="324891"/>
                  </a:lnTo>
                  <a:lnTo>
                    <a:pt x="510159" y="188887"/>
                  </a:lnTo>
                  <a:lnTo>
                    <a:pt x="510159" y="1845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408800" y="2223211"/>
            <a:ext cx="980057" cy="1543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3412" y="2223211"/>
            <a:ext cx="980057" cy="1543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7013" y="3621205"/>
            <a:ext cx="1852481" cy="154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302062" y="3621205"/>
            <a:ext cx="2588260" cy="154940"/>
            <a:chOff x="5302062" y="3621205"/>
            <a:chExt cx="2588260" cy="154940"/>
          </a:xfrm>
        </p:grpSpPr>
        <p:sp>
          <p:nvSpPr>
            <p:cNvPr id="30" name="object 30"/>
            <p:cNvSpPr/>
            <p:nvPr/>
          </p:nvSpPr>
          <p:spPr>
            <a:xfrm>
              <a:off x="5302059" y="3621214"/>
              <a:ext cx="894080" cy="154940"/>
            </a:xfrm>
            <a:custGeom>
              <a:avLst/>
              <a:gdLst/>
              <a:ahLst/>
              <a:cxnLst/>
              <a:rect l="l" t="t" r="r" b="b"/>
              <a:pathLst>
                <a:path w="894079" h="154939">
                  <a:moveTo>
                    <a:pt x="78498" y="76301"/>
                  </a:moveTo>
                  <a:lnTo>
                    <a:pt x="63055" y="76301"/>
                  </a:lnTo>
                  <a:lnTo>
                    <a:pt x="63055" y="20675"/>
                  </a:lnTo>
                  <a:lnTo>
                    <a:pt x="63055" y="3200"/>
                  </a:lnTo>
                  <a:lnTo>
                    <a:pt x="53594" y="3200"/>
                  </a:lnTo>
                  <a:lnTo>
                    <a:pt x="48933" y="9664"/>
                  </a:lnTo>
                  <a:lnTo>
                    <a:pt x="48933" y="20675"/>
                  </a:lnTo>
                  <a:lnTo>
                    <a:pt x="48933" y="76301"/>
                  </a:lnTo>
                  <a:lnTo>
                    <a:pt x="8293" y="76301"/>
                  </a:lnTo>
                  <a:lnTo>
                    <a:pt x="48933" y="20675"/>
                  </a:lnTo>
                  <a:lnTo>
                    <a:pt x="48933" y="9664"/>
                  </a:lnTo>
                  <a:lnTo>
                    <a:pt x="0" y="77470"/>
                  </a:lnTo>
                  <a:lnTo>
                    <a:pt x="0" y="88099"/>
                  </a:lnTo>
                  <a:lnTo>
                    <a:pt x="48933" y="88099"/>
                  </a:lnTo>
                  <a:lnTo>
                    <a:pt x="48933" y="117805"/>
                  </a:lnTo>
                  <a:lnTo>
                    <a:pt x="63055" y="117805"/>
                  </a:lnTo>
                  <a:lnTo>
                    <a:pt x="63055" y="88099"/>
                  </a:lnTo>
                  <a:lnTo>
                    <a:pt x="78498" y="88099"/>
                  </a:lnTo>
                  <a:lnTo>
                    <a:pt x="78498" y="76301"/>
                  </a:lnTo>
                  <a:close/>
                </a:path>
                <a:path w="894079" h="154939">
                  <a:moveTo>
                    <a:pt x="135877" y="73406"/>
                  </a:moveTo>
                  <a:lnTo>
                    <a:pt x="91757" y="73406"/>
                  </a:lnTo>
                  <a:lnTo>
                    <a:pt x="91757" y="85915"/>
                  </a:lnTo>
                  <a:lnTo>
                    <a:pt x="135877" y="85915"/>
                  </a:lnTo>
                  <a:lnTo>
                    <a:pt x="135877" y="73406"/>
                  </a:lnTo>
                  <a:close/>
                </a:path>
                <a:path w="894079" h="154939">
                  <a:moveTo>
                    <a:pt x="264782" y="5384"/>
                  </a:moveTo>
                  <a:lnTo>
                    <a:pt x="215265" y="5384"/>
                  </a:lnTo>
                  <a:lnTo>
                    <a:pt x="215265" y="8445"/>
                  </a:lnTo>
                  <a:lnTo>
                    <a:pt x="222110" y="8585"/>
                  </a:lnTo>
                  <a:lnTo>
                    <a:pt x="224726" y="9169"/>
                  </a:lnTo>
                  <a:lnTo>
                    <a:pt x="228955" y="11506"/>
                  </a:lnTo>
                  <a:lnTo>
                    <a:pt x="230124" y="12661"/>
                  </a:lnTo>
                  <a:lnTo>
                    <a:pt x="231432" y="15875"/>
                  </a:lnTo>
                  <a:lnTo>
                    <a:pt x="231863" y="19659"/>
                  </a:lnTo>
                  <a:lnTo>
                    <a:pt x="231863" y="57518"/>
                  </a:lnTo>
                  <a:lnTo>
                    <a:pt x="178117" y="57518"/>
                  </a:lnTo>
                  <a:lnTo>
                    <a:pt x="178117" y="19951"/>
                  </a:lnTo>
                  <a:lnTo>
                    <a:pt x="194729" y="8445"/>
                  </a:lnTo>
                  <a:lnTo>
                    <a:pt x="194729" y="5384"/>
                  </a:lnTo>
                  <a:lnTo>
                    <a:pt x="145211" y="5384"/>
                  </a:lnTo>
                  <a:lnTo>
                    <a:pt x="145211" y="8445"/>
                  </a:lnTo>
                  <a:lnTo>
                    <a:pt x="151904" y="8585"/>
                  </a:lnTo>
                  <a:lnTo>
                    <a:pt x="154533" y="9169"/>
                  </a:lnTo>
                  <a:lnTo>
                    <a:pt x="158902" y="11506"/>
                  </a:lnTo>
                  <a:lnTo>
                    <a:pt x="160058" y="12661"/>
                  </a:lnTo>
                  <a:lnTo>
                    <a:pt x="161378" y="15875"/>
                  </a:lnTo>
                  <a:lnTo>
                    <a:pt x="161658" y="19659"/>
                  </a:lnTo>
                  <a:lnTo>
                    <a:pt x="161658" y="104698"/>
                  </a:lnTo>
                  <a:lnTo>
                    <a:pt x="161086" y="108927"/>
                  </a:lnTo>
                  <a:lnTo>
                    <a:pt x="157441" y="113436"/>
                  </a:lnTo>
                  <a:lnTo>
                    <a:pt x="154089" y="114744"/>
                  </a:lnTo>
                  <a:lnTo>
                    <a:pt x="145211" y="114744"/>
                  </a:lnTo>
                  <a:lnTo>
                    <a:pt x="145211" y="117805"/>
                  </a:lnTo>
                  <a:lnTo>
                    <a:pt x="194729" y="117805"/>
                  </a:lnTo>
                  <a:lnTo>
                    <a:pt x="194729" y="114744"/>
                  </a:lnTo>
                  <a:lnTo>
                    <a:pt x="187883" y="114744"/>
                  </a:lnTo>
                  <a:lnTo>
                    <a:pt x="185254" y="114020"/>
                  </a:lnTo>
                  <a:lnTo>
                    <a:pt x="181038" y="111696"/>
                  </a:lnTo>
                  <a:lnTo>
                    <a:pt x="179730" y="110528"/>
                  </a:lnTo>
                  <a:lnTo>
                    <a:pt x="178409" y="107327"/>
                  </a:lnTo>
                  <a:lnTo>
                    <a:pt x="178117" y="103543"/>
                  </a:lnTo>
                  <a:lnTo>
                    <a:pt x="178117" y="63639"/>
                  </a:lnTo>
                  <a:lnTo>
                    <a:pt x="231863" y="63639"/>
                  </a:lnTo>
                  <a:lnTo>
                    <a:pt x="231863" y="104698"/>
                  </a:lnTo>
                  <a:lnTo>
                    <a:pt x="231140" y="108927"/>
                  </a:lnTo>
                  <a:lnTo>
                    <a:pt x="227495" y="113436"/>
                  </a:lnTo>
                  <a:lnTo>
                    <a:pt x="224142" y="114744"/>
                  </a:lnTo>
                  <a:lnTo>
                    <a:pt x="215265" y="114744"/>
                  </a:lnTo>
                  <a:lnTo>
                    <a:pt x="215265" y="117805"/>
                  </a:lnTo>
                  <a:lnTo>
                    <a:pt x="264782" y="117805"/>
                  </a:lnTo>
                  <a:lnTo>
                    <a:pt x="264782" y="114744"/>
                  </a:lnTo>
                  <a:lnTo>
                    <a:pt x="257937" y="114744"/>
                  </a:lnTo>
                  <a:lnTo>
                    <a:pt x="255320" y="114020"/>
                  </a:lnTo>
                  <a:lnTo>
                    <a:pt x="251091" y="111696"/>
                  </a:lnTo>
                  <a:lnTo>
                    <a:pt x="249923" y="110528"/>
                  </a:lnTo>
                  <a:lnTo>
                    <a:pt x="248615" y="107327"/>
                  </a:lnTo>
                  <a:lnTo>
                    <a:pt x="248183" y="103543"/>
                  </a:lnTo>
                  <a:lnTo>
                    <a:pt x="248183" y="19951"/>
                  </a:lnTo>
                  <a:lnTo>
                    <a:pt x="264782" y="8445"/>
                  </a:lnTo>
                  <a:lnTo>
                    <a:pt x="264782" y="5384"/>
                  </a:lnTo>
                  <a:close/>
                </a:path>
                <a:path w="894079" h="154939">
                  <a:moveTo>
                    <a:pt x="354495" y="41935"/>
                  </a:moveTo>
                  <a:lnTo>
                    <a:pt x="329018" y="41935"/>
                  </a:lnTo>
                  <a:lnTo>
                    <a:pt x="329018" y="44996"/>
                  </a:lnTo>
                  <a:lnTo>
                    <a:pt x="333235" y="45135"/>
                  </a:lnTo>
                  <a:lnTo>
                    <a:pt x="335864" y="46304"/>
                  </a:lnTo>
                  <a:lnTo>
                    <a:pt x="336727" y="47472"/>
                  </a:lnTo>
                  <a:lnTo>
                    <a:pt x="336880" y="51409"/>
                  </a:lnTo>
                  <a:lnTo>
                    <a:pt x="336435" y="53581"/>
                  </a:lnTo>
                  <a:lnTo>
                    <a:pt x="317944" y="97853"/>
                  </a:lnTo>
                  <a:lnTo>
                    <a:pt x="297116" y="55765"/>
                  </a:lnTo>
                  <a:lnTo>
                    <a:pt x="296100" y="52717"/>
                  </a:lnTo>
                  <a:lnTo>
                    <a:pt x="296100" y="49072"/>
                  </a:lnTo>
                  <a:lnTo>
                    <a:pt x="296824" y="47612"/>
                  </a:lnTo>
                  <a:lnTo>
                    <a:pt x="299300" y="45580"/>
                  </a:lnTo>
                  <a:lnTo>
                    <a:pt x="301193" y="44996"/>
                  </a:lnTo>
                  <a:lnTo>
                    <a:pt x="305562" y="44996"/>
                  </a:lnTo>
                  <a:lnTo>
                    <a:pt x="305562" y="41935"/>
                  </a:lnTo>
                  <a:lnTo>
                    <a:pt x="269151" y="41935"/>
                  </a:lnTo>
                  <a:lnTo>
                    <a:pt x="269151" y="44996"/>
                  </a:lnTo>
                  <a:lnTo>
                    <a:pt x="272059" y="45580"/>
                  </a:lnTo>
                  <a:lnTo>
                    <a:pt x="274243" y="46456"/>
                  </a:lnTo>
                  <a:lnTo>
                    <a:pt x="276428" y="47904"/>
                  </a:lnTo>
                  <a:lnTo>
                    <a:pt x="277596" y="49225"/>
                  </a:lnTo>
                  <a:lnTo>
                    <a:pt x="282257" y="55918"/>
                  </a:lnTo>
                  <a:lnTo>
                    <a:pt x="311099" y="114744"/>
                  </a:lnTo>
                  <a:lnTo>
                    <a:pt x="303530" y="132956"/>
                  </a:lnTo>
                  <a:lnTo>
                    <a:pt x="301485" y="136156"/>
                  </a:lnTo>
                  <a:lnTo>
                    <a:pt x="297548" y="139649"/>
                  </a:lnTo>
                  <a:lnTo>
                    <a:pt x="295656" y="140525"/>
                  </a:lnTo>
                  <a:lnTo>
                    <a:pt x="293331" y="140525"/>
                  </a:lnTo>
                  <a:lnTo>
                    <a:pt x="286334" y="138049"/>
                  </a:lnTo>
                  <a:lnTo>
                    <a:pt x="283857" y="137464"/>
                  </a:lnTo>
                  <a:lnTo>
                    <a:pt x="279196" y="137464"/>
                  </a:lnTo>
                  <a:lnTo>
                    <a:pt x="277012" y="138049"/>
                  </a:lnTo>
                  <a:lnTo>
                    <a:pt x="273964" y="140957"/>
                  </a:lnTo>
                  <a:lnTo>
                    <a:pt x="273227" y="142849"/>
                  </a:lnTo>
                  <a:lnTo>
                    <a:pt x="273227" y="147510"/>
                  </a:lnTo>
                  <a:lnTo>
                    <a:pt x="274243" y="149694"/>
                  </a:lnTo>
                  <a:lnTo>
                    <a:pt x="278612" y="153492"/>
                  </a:lnTo>
                  <a:lnTo>
                    <a:pt x="281381" y="154355"/>
                  </a:lnTo>
                  <a:lnTo>
                    <a:pt x="289255" y="154355"/>
                  </a:lnTo>
                  <a:lnTo>
                    <a:pt x="294055" y="152463"/>
                  </a:lnTo>
                  <a:lnTo>
                    <a:pt x="304101" y="145034"/>
                  </a:lnTo>
                  <a:lnTo>
                    <a:pt x="308038" y="139509"/>
                  </a:lnTo>
                  <a:lnTo>
                    <a:pt x="345325" y="50825"/>
                  </a:lnTo>
                  <a:lnTo>
                    <a:pt x="348526" y="46888"/>
                  </a:lnTo>
                  <a:lnTo>
                    <a:pt x="350710" y="45580"/>
                  </a:lnTo>
                  <a:lnTo>
                    <a:pt x="352463" y="45135"/>
                  </a:lnTo>
                  <a:lnTo>
                    <a:pt x="354495" y="44996"/>
                  </a:lnTo>
                  <a:lnTo>
                    <a:pt x="354495" y="41935"/>
                  </a:lnTo>
                  <a:close/>
                </a:path>
                <a:path w="894079" h="154939">
                  <a:moveTo>
                    <a:pt x="443344" y="110667"/>
                  </a:moveTo>
                  <a:lnTo>
                    <a:pt x="442468" y="107899"/>
                  </a:lnTo>
                  <a:lnTo>
                    <a:pt x="439851" y="108775"/>
                  </a:lnTo>
                  <a:lnTo>
                    <a:pt x="437807" y="109220"/>
                  </a:lnTo>
                  <a:lnTo>
                    <a:pt x="435038" y="109220"/>
                  </a:lnTo>
                  <a:lnTo>
                    <a:pt x="433882" y="108927"/>
                  </a:lnTo>
                  <a:lnTo>
                    <a:pt x="433006" y="108051"/>
                  </a:lnTo>
                  <a:lnTo>
                    <a:pt x="431990" y="107327"/>
                  </a:lnTo>
                  <a:lnTo>
                    <a:pt x="431406" y="106006"/>
                  </a:lnTo>
                  <a:lnTo>
                    <a:pt x="430961" y="103974"/>
                  </a:lnTo>
                  <a:lnTo>
                    <a:pt x="430530" y="102082"/>
                  </a:lnTo>
                  <a:lnTo>
                    <a:pt x="430301" y="97853"/>
                  </a:lnTo>
                  <a:lnTo>
                    <a:pt x="430237" y="46012"/>
                  </a:lnTo>
                  <a:lnTo>
                    <a:pt x="430237" y="10769"/>
                  </a:lnTo>
                  <a:lnTo>
                    <a:pt x="430237" y="0"/>
                  </a:lnTo>
                  <a:lnTo>
                    <a:pt x="426453" y="0"/>
                  </a:lnTo>
                  <a:lnTo>
                    <a:pt x="403148" y="9321"/>
                  </a:lnTo>
                  <a:lnTo>
                    <a:pt x="404317" y="12230"/>
                  </a:lnTo>
                  <a:lnTo>
                    <a:pt x="406641" y="11214"/>
                  </a:lnTo>
                  <a:lnTo>
                    <a:pt x="408686" y="10769"/>
                  </a:lnTo>
                  <a:lnTo>
                    <a:pt x="411454" y="10769"/>
                  </a:lnTo>
                  <a:lnTo>
                    <a:pt x="412610" y="11214"/>
                  </a:lnTo>
                  <a:lnTo>
                    <a:pt x="413639" y="11938"/>
                  </a:lnTo>
                  <a:lnTo>
                    <a:pt x="414502" y="12661"/>
                  </a:lnTo>
                  <a:lnTo>
                    <a:pt x="415086" y="13982"/>
                  </a:lnTo>
                  <a:lnTo>
                    <a:pt x="415531" y="16014"/>
                  </a:lnTo>
                  <a:lnTo>
                    <a:pt x="415963" y="17907"/>
                  </a:lnTo>
                  <a:lnTo>
                    <a:pt x="416255" y="23291"/>
                  </a:lnTo>
                  <a:lnTo>
                    <a:pt x="416255" y="46012"/>
                  </a:lnTo>
                  <a:lnTo>
                    <a:pt x="416255" y="64363"/>
                  </a:lnTo>
                  <a:lnTo>
                    <a:pt x="416255" y="103390"/>
                  </a:lnTo>
                  <a:lnTo>
                    <a:pt x="411302" y="108483"/>
                  </a:lnTo>
                  <a:lnTo>
                    <a:pt x="406349" y="110959"/>
                  </a:lnTo>
                  <a:lnTo>
                    <a:pt x="394995" y="110959"/>
                  </a:lnTo>
                  <a:lnTo>
                    <a:pt x="376936" y="76454"/>
                  </a:lnTo>
                  <a:lnTo>
                    <a:pt x="377418" y="68643"/>
                  </a:lnTo>
                  <a:lnTo>
                    <a:pt x="393103" y="44704"/>
                  </a:lnTo>
                  <a:lnTo>
                    <a:pt x="400812" y="44704"/>
                  </a:lnTo>
                  <a:lnTo>
                    <a:pt x="416255" y="64363"/>
                  </a:lnTo>
                  <a:lnTo>
                    <a:pt x="416255" y="46012"/>
                  </a:lnTo>
                  <a:lnTo>
                    <a:pt x="414896" y="44704"/>
                  </a:lnTo>
                  <a:lnTo>
                    <a:pt x="411734" y="41643"/>
                  </a:lnTo>
                  <a:lnTo>
                    <a:pt x="406057" y="39611"/>
                  </a:lnTo>
                  <a:lnTo>
                    <a:pt x="399072" y="39611"/>
                  </a:lnTo>
                  <a:lnTo>
                    <a:pt x="391147" y="40449"/>
                  </a:lnTo>
                  <a:lnTo>
                    <a:pt x="363982" y="67373"/>
                  </a:lnTo>
                  <a:lnTo>
                    <a:pt x="361340" y="83007"/>
                  </a:lnTo>
                  <a:lnTo>
                    <a:pt x="361950" y="90817"/>
                  </a:lnTo>
                  <a:lnTo>
                    <a:pt x="384644" y="120142"/>
                  </a:lnTo>
                  <a:lnTo>
                    <a:pt x="397471" y="120142"/>
                  </a:lnTo>
                  <a:lnTo>
                    <a:pt x="401396" y="119265"/>
                  </a:lnTo>
                  <a:lnTo>
                    <a:pt x="405041" y="117513"/>
                  </a:lnTo>
                  <a:lnTo>
                    <a:pt x="408686" y="115912"/>
                  </a:lnTo>
                  <a:lnTo>
                    <a:pt x="412470" y="113144"/>
                  </a:lnTo>
                  <a:lnTo>
                    <a:pt x="414566" y="110959"/>
                  </a:lnTo>
                  <a:lnTo>
                    <a:pt x="416255" y="109220"/>
                  </a:lnTo>
                  <a:lnTo>
                    <a:pt x="416255" y="120142"/>
                  </a:lnTo>
                  <a:lnTo>
                    <a:pt x="420192" y="120142"/>
                  </a:lnTo>
                  <a:lnTo>
                    <a:pt x="443344" y="110667"/>
                  </a:lnTo>
                  <a:close/>
                </a:path>
                <a:path w="894079" h="154939">
                  <a:moveTo>
                    <a:pt x="502183" y="46456"/>
                  </a:moveTo>
                  <a:lnTo>
                    <a:pt x="501167" y="44272"/>
                  </a:lnTo>
                  <a:lnTo>
                    <a:pt x="497090" y="40627"/>
                  </a:lnTo>
                  <a:lnTo>
                    <a:pt x="494461" y="39611"/>
                  </a:lnTo>
                  <a:lnTo>
                    <a:pt x="491413" y="39611"/>
                  </a:lnTo>
                  <a:lnTo>
                    <a:pt x="486295" y="40678"/>
                  </a:lnTo>
                  <a:lnTo>
                    <a:pt x="481253" y="43891"/>
                  </a:lnTo>
                  <a:lnTo>
                    <a:pt x="476250" y="49250"/>
                  </a:lnTo>
                  <a:lnTo>
                    <a:pt x="471309" y="56794"/>
                  </a:lnTo>
                  <a:lnTo>
                    <a:pt x="471309" y="39611"/>
                  </a:lnTo>
                  <a:lnTo>
                    <a:pt x="467664" y="39611"/>
                  </a:lnTo>
                  <a:lnTo>
                    <a:pt x="444068" y="48933"/>
                  </a:lnTo>
                  <a:lnTo>
                    <a:pt x="444944" y="51981"/>
                  </a:lnTo>
                  <a:lnTo>
                    <a:pt x="447128" y="51117"/>
                  </a:lnTo>
                  <a:lnTo>
                    <a:pt x="449021" y="50673"/>
                  </a:lnTo>
                  <a:lnTo>
                    <a:pt x="452374" y="50673"/>
                  </a:lnTo>
                  <a:lnTo>
                    <a:pt x="453542" y="51117"/>
                  </a:lnTo>
                  <a:lnTo>
                    <a:pt x="455574" y="52565"/>
                  </a:lnTo>
                  <a:lnTo>
                    <a:pt x="456311" y="53873"/>
                  </a:lnTo>
                  <a:lnTo>
                    <a:pt x="457034" y="57226"/>
                  </a:lnTo>
                  <a:lnTo>
                    <a:pt x="457034" y="107759"/>
                  </a:lnTo>
                  <a:lnTo>
                    <a:pt x="456158" y="110667"/>
                  </a:lnTo>
                  <a:lnTo>
                    <a:pt x="455142" y="112128"/>
                  </a:lnTo>
                  <a:lnTo>
                    <a:pt x="451789" y="114173"/>
                  </a:lnTo>
                  <a:lnTo>
                    <a:pt x="448881" y="114744"/>
                  </a:lnTo>
                  <a:lnTo>
                    <a:pt x="444944" y="114744"/>
                  </a:lnTo>
                  <a:lnTo>
                    <a:pt x="444944" y="117805"/>
                  </a:lnTo>
                  <a:lnTo>
                    <a:pt x="484860" y="117805"/>
                  </a:lnTo>
                  <a:lnTo>
                    <a:pt x="484860" y="114744"/>
                  </a:lnTo>
                  <a:lnTo>
                    <a:pt x="481355" y="114744"/>
                  </a:lnTo>
                  <a:lnTo>
                    <a:pt x="478739" y="114312"/>
                  </a:lnTo>
                  <a:lnTo>
                    <a:pt x="474954" y="112268"/>
                  </a:lnTo>
                  <a:lnTo>
                    <a:pt x="473633" y="111112"/>
                  </a:lnTo>
                  <a:lnTo>
                    <a:pt x="471741" y="107467"/>
                  </a:lnTo>
                  <a:lnTo>
                    <a:pt x="471309" y="104267"/>
                  </a:lnTo>
                  <a:lnTo>
                    <a:pt x="471309" y="63639"/>
                  </a:lnTo>
                  <a:lnTo>
                    <a:pt x="473925" y="58534"/>
                  </a:lnTo>
                  <a:lnTo>
                    <a:pt x="476694" y="54749"/>
                  </a:lnTo>
                  <a:lnTo>
                    <a:pt x="480339" y="51409"/>
                  </a:lnTo>
                  <a:lnTo>
                    <a:pt x="481507" y="50825"/>
                  </a:lnTo>
                  <a:lnTo>
                    <a:pt x="483692" y="50825"/>
                  </a:lnTo>
                  <a:lnTo>
                    <a:pt x="485584" y="51841"/>
                  </a:lnTo>
                  <a:lnTo>
                    <a:pt x="490537" y="55626"/>
                  </a:lnTo>
                  <a:lnTo>
                    <a:pt x="492721" y="56502"/>
                  </a:lnTo>
                  <a:lnTo>
                    <a:pt x="496798" y="56502"/>
                  </a:lnTo>
                  <a:lnTo>
                    <a:pt x="498551" y="55765"/>
                  </a:lnTo>
                  <a:lnTo>
                    <a:pt x="501459" y="52857"/>
                  </a:lnTo>
                  <a:lnTo>
                    <a:pt x="502183" y="50965"/>
                  </a:lnTo>
                  <a:lnTo>
                    <a:pt x="502183" y="46456"/>
                  </a:lnTo>
                  <a:close/>
                </a:path>
                <a:path w="894079" h="154939">
                  <a:moveTo>
                    <a:pt x="582434" y="78486"/>
                  </a:moveTo>
                  <a:lnTo>
                    <a:pt x="566610" y="46380"/>
                  </a:lnTo>
                  <a:lnTo>
                    <a:pt x="566610" y="95923"/>
                  </a:lnTo>
                  <a:lnTo>
                    <a:pt x="564819" y="103251"/>
                  </a:lnTo>
                  <a:lnTo>
                    <a:pt x="561314" y="107619"/>
                  </a:lnTo>
                  <a:lnTo>
                    <a:pt x="557682" y="111988"/>
                  </a:lnTo>
                  <a:lnTo>
                    <a:pt x="553161" y="114173"/>
                  </a:lnTo>
                  <a:lnTo>
                    <a:pt x="540194" y="114173"/>
                  </a:lnTo>
                  <a:lnTo>
                    <a:pt x="522947" y="75222"/>
                  </a:lnTo>
                  <a:lnTo>
                    <a:pt x="522897" y="66687"/>
                  </a:lnTo>
                  <a:lnTo>
                    <a:pt x="523887" y="61163"/>
                  </a:lnTo>
                  <a:lnTo>
                    <a:pt x="527672" y="52425"/>
                  </a:lnTo>
                  <a:lnTo>
                    <a:pt x="530148" y="49364"/>
                  </a:lnTo>
                  <a:lnTo>
                    <a:pt x="533209" y="47612"/>
                  </a:lnTo>
                  <a:lnTo>
                    <a:pt x="536117" y="45872"/>
                  </a:lnTo>
                  <a:lnTo>
                    <a:pt x="539178" y="44996"/>
                  </a:lnTo>
                  <a:lnTo>
                    <a:pt x="548500" y="44996"/>
                  </a:lnTo>
                  <a:lnTo>
                    <a:pt x="566521" y="81622"/>
                  </a:lnTo>
                  <a:lnTo>
                    <a:pt x="566610" y="95923"/>
                  </a:lnTo>
                  <a:lnTo>
                    <a:pt x="566610" y="46380"/>
                  </a:lnTo>
                  <a:lnTo>
                    <a:pt x="564337" y="44996"/>
                  </a:lnTo>
                  <a:lnTo>
                    <a:pt x="560882" y="42887"/>
                  </a:lnTo>
                  <a:lnTo>
                    <a:pt x="553300" y="40424"/>
                  </a:lnTo>
                  <a:lnTo>
                    <a:pt x="544855" y="39611"/>
                  </a:lnTo>
                  <a:lnTo>
                    <a:pt x="538454" y="39611"/>
                  </a:lnTo>
                  <a:lnTo>
                    <a:pt x="508889" y="66687"/>
                  </a:lnTo>
                  <a:lnTo>
                    <a:pt x="507136" y="73685"/>
                  </a:lnTo>
                  <a:lnTo>
                    <a:pt x="507225" y="81622"/>
                  </a:lnTo>
                  <a:lnTo>
                    <a:pt x="528129" y="116738"/>
                  </a:lnTo>
                  <a:lnTo>
                    <a:pt x="543991" y="120142"/>
                  </a:lnTo>
                  <a:lnTo>
                    <a:pt x="551129" y="120142"/>
                  </a:lnTo>
                  <a:lnTo>
                    <a:pt x="557682" y="118389"/>
                  </a:lnTo>
                  <a:lnTo>
                    <a:pt x="564616" y="114173"/>
                  </a:lnTo>
                  <a:lnTo>
                    <a:pt x="569480" y="111252"/>
                  </a:lnTo>
                  <a:lnTo>
                    <a:pt x="574141" y="106006"/>
                  </a:lnTo>
                  <a:lnTo>
                    <a:pt x="577481" y="99021"/>
                  </a:lnTo>
                  <a:lnTo>
                    <a:pt x="580834" y="92176"/>
                  </a:lnTo>
                  <a:lnTo>
                    <a:pt x="582434" y="85191"/>
                  </a:lnTo>
                  <a:lnTo>
                    <a:pt x="582434" y="78486"/>
                  </a:lnTo>
                  <a:close/>
                </a:path>
                <a:path w="894079" h="154939">
                  <a:moveTo>
                    <a:pt x="673760" y="114744"/>
                  </a:moveTo>
                  <a:lnTo>
                    <a:pt x="636181" y="73240"/>
                  </a:lnTo>
                  <a:lnTo>
                    <a:pt x="651624" y="53149"/>
                  </a:lnTo>
                  <a:lnTo>
                    <a:pt x="655548" y="49072"/>
                  </a:lnTo>
                  <a:lnTo>
                    <a:pt x="660361" y="45872"/>
                  </a:lnTo>
                  <a:lnTo>
                    <a:pt x="662686" y="45135"/>
                  </a:lnTo>
                  <a:lnTo>
                    <a:pt x="665607" y="44996"/>
                  </a:lnTo>
                  <a:lnTo>
                    <a:pt x="665607" y="41935"/>
                  </a:lnTo>
                  <a:lnTo>
                    <a:pt x="639089" y="41935"/>
                  </a:lnTo>
                  <a:lnTo>
                    <a:pt x="639089" y="44996"/>
                  </a:lnTo>
                  <a:lnTo>
                    <a:pt x="641273" y="44996"/>
                  </a:lnTo>
                  <a:lnTo>
                    <a:pt x="642886" y="45427"/>
                  </a:lnTo>
                  <a:lnTo>
                    <a:pt x="644779" y="47040"/>
                  </a:lnTo>
                  <a:lnTo>
                    <a:pt x="645210" y="47904"/>
                  </a:lnTo>
                  <a:lnTo>
                    <a:pt x="645210" y="50533"/>
                  </a:lnTo>
                  <a:lnTo>
                    <a:pt x="643178" y="54025"/>
                  </a:lnTo>
                  <a:lnTo>
                    <a:pt x="632688" y="68148"/>
                  </a:lnTo>
                  <a:lnTo>
                    <a:pt x="627151" y="59410"/>
                  </a:lnTo>
                  <a:lnTo>
                    <a:pt x="622350" y="52565"/>
                  </a:lnTo>
                  <a:lnTo>
                    <a:pt x="621322" y="50533"/>
                  </a:lnTo>
                  <a:lnTo>
                    <a:pt x="621322" y="47904"/>
                  </a:lnTo>
                  <a:lnTo>
                    <a:pt x="621766" y="46888"/>
                  </a:lnTo>
                  <a:lnTo>
                    <a:pt x="623658" y="45288"/>
                  </a:lnTo>
                  <a:lnTo>
                    <a:pt x="625259" y="44996"/>
                  </a:lnTo>
                  <a:lnTo>
                    <a:pt x="627583" y="44996"/>
                  </a:lnTo>
                  <a:lnTo>
                    <a:pt x="627583" y="41935"/>
                  </a:lnTo>
                  <a:lnTo>
                    <a:pt x="590880" y="41935"/>
                  </a:lnTo>
                  <a:lnTo>
                    <a:pt x="590880" y="44996"/>
                  </a:lnTo>
                  <a:lnTo>
                    <a:pt x="594385" y="44996"/>
                  </a:lnTo>
                  <a:lnTo>
                    <a:pt x="597293" y="45720"/>
                  </a:lnTo>
                  <a:lnTo>
                    <a:pt x="601814" y="48780"/>
                  </a:lnTo>
                  <a:lnTo>
                    <a:pt x="605155" y="52565"/>
                  </a:lnTo>
                  <a:lnTo>
                    <a:pt x="624090" y="79362"/>
                  </a:lnTo>
                  <a:lnTo>
                    <a:pt x="602678" y="107035"/>
                  </a:lnTo>
                  <a:lnTo>
                    <a:pt x="599046" y="111112"/>
                  </a:lnTo>
                  <a:lnTo>
                    <a:pt x="595249" y="113880"/>
                  </a:lnTo>
                  <a:lnTo>
                    <a:pt x="593509" y="114604"/>
                  </a:lnTo>
                  <a:lnTo>
                    <a:pt x="591464" y="114744"/>
                  </a:lnTo>
                  <a:lnTo>
                    <a:pt x="591464" y="117805"/>
                  </a:lnTo>
                  <a:lnTo>
                    <a:pt x="616953" y="117805"/>
                  </a:lnTo>
                  <a:lnTo>
                    <a:pt x="616953" y="114744"/>
                  </a:lnTo>
                  <a:lnTo>
                    <a:pt x="614476" y="114744"/>
                  </a:lnTo>
                  <a:lnTo>
                    <a:pt x="612444" y="114173"/>
                  </a:lnTo>
                  <a:lnTo>
                    <a:pt x="609968" y="111988"/>
                  </a:lnTo>
                  <a:lnTo>
                    <a:pt x="609231" y="110820"/>
                  </a:lnTo>
                  <a:lnTo>
                    <a:pt x="609231" y="108483"/>
                  </a:lnTo>
                  <a:lnTo>
                    <a:pt x="611276" y="105435"/>
                  </a:lnTo>
                  <a:lnTo>
                    <a:pt x="627583" y="84162"/>
                  </a:lnTo>
                  <a:lnTo>
                    <a:pt x="642734" y="105575"/>
                  </a:lnTo>
                  <a:lnTo>
                    <a:pt x="644486" y="108775"/>
                  </a:lnTo>
                  <a:lnTo>
                    <a:pt x="644486" y="111404"/>
                  </a:lnTo>
                  <a:lnTo>
                    <a:pt x="644042" y="112420"/>
                  </a:lnTo>
                  <a:lnTo>
                    <a:pt x="641565" y="114312"/>
                  </a:lnTo>
                  <a:lnTo>
                    <a:pt x="639533" y="114744"/>
                  </a:lnTo>
                  <a:lnTo>
                    <a:pt x="636905" y="114744"/>
                  </a:lnTo>
                  <a:lnTo>
                    <a:pt x="636905" y="117805"/>
                  </a:lnTo>
                  <a:lnTo>
                    <a:pt x="673760" y="117805"/>
                  </a:lnTo>
                  <a:lnTo>
                    <a:pt x="673760" y="114744"/>
                  </a:lnTo>
                  <a:close/>
                </a:path>
                <a:path w="894079" h="154939">
                  <a:moveTo>
                    <a:pt x="762317" y="41935"/>
                  </a:moveTo>
                  <a:lnTo>
                    <a:pt x="736828" y="41935"/>
                  </a:lnTo>
                  <a:lnTo>
                    <a:pt x="736828" y="44996"/>
                  </a:lnTo>
                  <a:lnTo>
                    <a:pt x="741045" y="45135"/>
                  </a:lnTo>
                  <a:lnTo>
                    <a:pt x="743673" y="46304"/>
                  </a:lnTo>
                  <a:lnTo>
                    <a:pt x="744537" y="47472"/>
                  </a:lnTo>
                  <a:lnTo>
                    <a:pt x="744689" y="51409"/>
                  </a:lnTo>
                  <a:lnTo>
                    <a:pt x="744245" y="53581"/>
                  </a:lnTo>
                  <a:lnTo>
                    <a:pt x="725754" y="97853"/>
                  </a:lnTo>
                  <a:lnTo>
                    <a:pt x="704926" y="55765"/>
                  </a:lnTo>
                  <a:lnTo>
                    <a:pt x="703910" y="52717"/>
                  </a:lnTo>
                  <a:lnTo>
                    <a:pt x="703910" y="49072"/>
                  </a:lnTo>
                  <a:lnTo>
                    <a:pt x="704634" y="47612"/>
                  </a:lnTo>
                  <a:lnTo>
                    <a:pt x="707110" y="45580"/>
                  </a:lnTo>
                  <a:lnTo>
                    <a:pt x="709002" y="44996"/>
                  </a:lnTo>
                  <a:lnTo>
                    <a:pt x="713371" y="44996"/>
                  </a:lnTo>
                  <a:lnTo>
                    <a:pt x="713371" y="41935"/>
                  </a:lnTo>
                  <a:lnTo>
                    <a:pt x="676960" y="41935"/>
                  </a:lnTo>
                  <a:lnTo>
                    <a:pt x="676960" y="44996"/>
                  </a:lnTo>
                  <a:lnTo>
                    <a:pt x="679881" y="45580"/>
                  </a:lnTo>
                  <a:lnTo>
                    <a:pt x="682066" y="46456"/>
                  </a:lnTo>
                  <a:lnTo>
                    <a:pt x="684250" y="47904"/>
                  </a:lnTo>
                  <a:lnTo>
                    <a:pt x="685406" y="49225"/>
                  </a:lnTo>
                  <a:lnTo>
                    <a:pt x="690067" y="55918"/>
                  </a:lnTo>
                  <a:lnTo>
                    <a:pt x="718908" y="114744"/>
                  </a:lnTo>
                  <a:lnTo>
                    <a:pt x="711339" y="132956"/>
                  </a:lnTo>
                  <a:lnTo>
                    <a:pt x="709295" y="136156"/>
                  </a:lnTo>
                  <a:lnTo>
                    <a:pt x="705358" y="139649"/>
                  </a:lnTo>
                  <a:lnTo>
                    <a:pt x="703465" y="140525"/>
                  </a:lnTo>
                  <a:lnTo>
                    <a:pt x="701141" y="140525"/>
                  </a:lnTo>
                  <a:lnTo>
                    <a:pt x="694143" y="138049"/>
                  </a:lnTo>
                  <a:lnTo>
                    <a:pt x="691667" y="137464"/>
                  </a:lnTo>
                  <a:lnTo>
                    <a:pt x="687006" y="137464"/>
                  </a:lnTo>
                  <a:lnTo>
                    <a:pt x="684822" y="138049"/>
                  </a:lnTo>
                  <a:lnTo>
                    <a:pt x="681774" y="140957"/>
                  </a:lnTo>
                  <a:lnTo>
                    <a:pt x="681037" y="142849"/>
                  </a:lnTo>
                  <a:lnTo>
                    <a:pt x="681037" y="147510"/>
                  </a:lnTo>
                  <a:lnTo>
                    <a:pt x="682066" y="149694"/>
                  </a:lnTo>
                  <a:lnTo>
                    <a:pt x="686435" y="153492"/>
                  </a:lnTo>
                  <a:lnTo>
                    <a:pt x="689190" y="154355"/>
                  </a:lnTo>
                  <a:lnTo>
                    <a:pt x="697064" y="154355"/>
                  </a:lnTo>
                  <a:lnTo>
                    <a:pt x="701865" y="152463"/>
                  </a:lnTo>
                  <a:lnTo>
                    <a:pt x="711923" y="145034"/>
                  </a:lnTo>
                  <a:lnTo>
                    <a:pt x="715848" y="139509"/>
                  </a:lnTo>
                  <a:lnTo>
                    <a:pt x="753135" y="50825"/>
                  </a:lnTo>
                  <a:lnTo>
                    <a:pt x="756335" y="46888"/>
                  </a:lnTo>
                  <a:lnTo>
                    <a:pt x="758520" y="45580"/>
                  </a:lnTo>
                  <a:lnTo>
                    <a:pt x="760272" y="45135"/>
                  </a:lnTo>
                  <a:lnTo>
                    <a:pt x="762317" y="44996"/>
                  </a:lnTo>
                  <a:lnTo>
                    <a:pt x="762317" y="41935"/>
                  </a:lnTo>
                  <a:close/>
                </a:path>
                <a:path w="894079" h="154939">
                  <a:moveTo>
                    <a:pt x="814590" y="73406"/>
                  </a:moveTo>
                  <a:lnTo>
                    <a:pt x="770470" y="73406"/>
                  </a:lnTo>
                  <a:lnTo>
                    <a:pt x="770470" y="85915"/>
                  </a:lnTo>
                  <a:lnTo>
                    <a:pt x="814590" y="85915"/>
                  </a:lnTo>
                  <a:lnTo>
                    <a:pt x="814590" y="73406"/>
                  </a:lnTo>
                  <a:close/>
                </a:path>
                <a:path w="894079" h="154939">
                  <a:moveTo>
                    <a:pt x="893686" y="73825"/>
                  </a:moveTo>
                  <a:lnTo>
                    <a:pt x="891933" y="67856"/>
                  </a:lnTo>
                  <a:lnTo>
                    <a:pt x="884656" y="57810"/>
                  </a:lnTo>
                  <a:lnTo>
                    <a:pt x="879271" y="54025"/>
                  </a:lnTo>
                  <a:lnTo>
                    <a:pt x="872134" y="51257"/>
                  </a:lnTo>
                  <a:lnTo>
                    <a:pt x="879094" y="44754"/>
                  </a:lnTo>
                  <a:lnTo>
                    <a:pt x="884059" y="38366"/>
                  </a:lnTo>
                  <a:lnTo>
                    <a:pt x="887018" y="32092"/>
                  </a:lnTo>
                  <a:lnTo>
                    <a:pt x="888009" y="25920"/>
                  </a:lnTo>
                  <a:lnTo>
                    <a:pt x="888009" y="20967"/>
                  </a:lnTo>
                  <a:lnTo>
                    <a:pt x="886117" y="16306"/>
                  </a:lnTo>
                  <a:lnTo>
                    <a:pt x="877519" y="6108"/>
                  </a:lnTo>
                  <a:lnTo>
                    <a:pt x="870381" y="3200"/>
                  </a:lnTo>
                  <a:lnTo>
                    <a:pt x="853630" y="3200"/>
                  </a:lnTo>
                  <a:lnTo>
                    <a:pt x="847229" y="5245"/>
                  </a:lnTo>
                  <a:lnTo>
                    <a:pt x="837171" y="13398"/>
                  </a:lnTo>
                  <a:lnTo>
                    <a:pt x="833094" y="19215"/>
                  </a:lnTo>
                  <a:lnTo>
                    <a:pt x="829741" y="26797"/>
                  </a:lnTo>
                  <a:lnTo>
                    <a:pt x="832510" y="28105"/>
                  </a:lnTo>
                  <a:lnTo>
                    <a:pt x="837260" y="22098"/>
                  </a:lnTo>
                  <a:lnTo>
                    <a:pt x="842543" y="17818"/>
                  </a:lnTo>
                  <a:lnTo>
                    <a:pt x="848347" y="15265"/>
                  </a:lnTo>
                  <a:lnTo>
                    <a:pt x="854646" y="14414"/>
                  </a:lnTo>
                  <a:lnTo>
                    <a:pt x="860183" y="14414"/>
                  </a:lnTo>
                  <a:lnTo>
                    <a:pt x="864704" y="16167"/>
                  </a:lnTo>
                  <a:lnTo>
                    <a:pt x="871982" y="23152"/>
                  </a:lnTo>
                  <a:lnTo>
                    <a:pt x="873874" y="27813"/>
                  </a:lnTo>
                  <a:lnTo>
                    <a:pt x="873874" y="37858"/>
                  </a:lnTo>
                  <a:lnTo>
                    <a:pt x="847369" y="59563"/>
                  </a:lnTo>
                  <a:lnTo>
                    <a:pt x="847369" y="62039"/>
                  </a:lnTo>
                  <a:lnTo>
                    <a:pt x="854646" y="62039"/>
                  </a:lnTo>
                  <a:lnTo>
                    <a:pt x="858875" y="62903"/>
                  </a:lnTo>
                  <a:lnTo>
                    <a:pt x="881164" y="86207"/>
                  </a:lnTo>
                  <a:lnTo>
                    <a:pt x="881164" y="96545"/>
                  </a:lnTo>
                  <a:lnTo>
                    <a:pt x="878979" y="101638"/>
                  </a:lnTo>
                  <a:lnTo>
                    <a:pt x="870381" y="110375"/>
                  </a:lnTo>
                  <a:lnTo>
                    <a:pt x="865289" y="112560"/>
                  </a:lnTo>
                  <a:lnTo>
                    <a:pt x="857123" y="112560"/>
                  </a:lnTo>
                  <a:lnTo>
                    <a:pt x="854938" y="112268"/>
                  </a:lnTo>
                  <a:lnTo>
                    <a:pt x="851446" y="111252"/>
                  </a:lnTo>
                  <a:lnTo>
                    <a:pt x="840092" y="105867"/>
                  </a:lnTo>
                  <a:lnTo>
                    <a:pt x="836155" y="104851"/>
                  </a:lnTo>
                  <a:lnTo>
                    <a:pt x="832954" y="104851"/>
                  </a:lnTo>
                  <a:lnTo>
                    <a:pt x="831342" y="105435"/>
                  </a:lnTo>
                  <a:lnTo>
                    <a:pt x="828586" y="107899"/>
                  </a:lnTo>
                  <a:lnTo>
                    <a:pt x="828001" y="109359"/>
                  </a:lnTo>
                  <a:lnTo>
                    <a:pt x="828001" y="113004"/>
                  </a:lnTo>
                  <a:lnTo>
                    <a:pt x="829310" y="115036"/>
                  </a:lnTo>
                  <a:lnTo>
                    <a:pt x="834986" y="118821"/>
                  </a:lnTo>
                  <a:lnTo>
                    <a:pt x="840232" y="119697"/>
                  </a:lnTo>
                  <a:lnTo>
                    <a:pt x="848093" y="119697"/>
                  </a:lnTo>
                  <a:lnTo>
                    <a:pt x="884212" y="105867"/>
                  </a:lnTo>
                  <a:lnTo>
                    <a:pt x="893686" y="80530"/>
                  </a:lnTo>
                  <a:lnTo>
                    <a:pt x="893686" y="738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17452" y="3621205"/>
              <a:ext cx="1672753" cy="15436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281067" y="2867599"/>
            <a:ext cx="1170417" cy="1543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555487" y="2867599"/>
            <a:ext cx="1431925" cy="154940"/>
            <a:chOff x="5555487" y="2867599"/>
            <a:chExt cx="1431925" cy="154940"/>
          </a:xfrm>
        </p:grpSpPr>
        <p:sp>
          <p:nvSpPr>
            <p:cNvPr id="34" name="object 34"/>
            <p:cNvSpPr/>
            <p:nvPr/>
          </p:nvSpPr>
          <p:spPr>
            <a:xfrm>
              <a:off x="5555487" y="2870803"/>
              <a:ext cx="65686" cy="1164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42864" y="2867608"/>
              <a:ext cx="672465" cy="154940"/>
            </a:xfrm>
            <a:custGeom>
              <a:avLst/>
              <a:gdLst/>
              <a:ahLst/>
              <a:cxnLst/>
              <a:rect l="l" t="t" r="r" b="b"/>
              <a:pathLst>
                <a:path w="672464" h="154939">
                  <a:moveTo>
                    <a:pt x="44132" y="73406"/>
                  </a:moveTo>
                  <a:lnTo>
                    <a:pt x="0" y="73406"/>
                  </a:lnTo>
                  <a:lnTo>
                    <a:pt x="0" y="85915"/>
                  </a:lnTo>
                  <a:lnTo>
                    <a:pt x="44132" y="85915"/>
                  </a:lnTo>
                  <a:lnTo>
                    <a:pt x="44132" y="73406"/>
                  </a:lnTo>
                  <a:close/>
                </a:path>
                <a:path w="672464" h="154939">
                  <a:moveTo>
                    <a:pt x="141427" y="29845"/>
                  </a:moveTo>
                  <a:lnTo>
                    <a:pt x="122059" y="9245"/>
                  </a:lnTo>
                  <a:lnTo>
                    <a:pt x="122059" y="33350"/>
                  </a:lnTo>
                  <a:lnTo>
                    <a:pt x="122059" y="45288"/>
                  </a:lnTo>
                  <a:lnTo>
                    <a:pt x="119875" y="50965"/>
                  </a:lnTo>
                  <a:lnTo>
                    <a:pt x="111277" y="59842"/>
                  </a:lnTo>
                  <a:lnTo>
                    <a:pt x="106184" y="62179"/>
                  </a:lnTo>
                  <a:lnTo>
                    <a:pt x="98602" y="62179"/>
                  </a:lnTo>
                  <a:lnTo>
                    <a:pt x="96570" y="62026"/>
                  </a:lnTo>
                  <a:lnTo>
                    <a:pt x="91909" y="61455"/>
                  </a:lnTo>
                  <a:lnTo>
                    <a:pt x="89281" y="61010"/>
                  </a:lnTo>
                  <a:lnTo>
                    <a:pt x="86233" y="60426"/>
                  </a:lnTo>
                  <a:lnTo>
                    <a:pt x="86233" y="13690"/>
                  </a:lnTo>
                  <a:lnTo>
                    <a:pt x="90741" y="12661"/>
                  </a:lnTo>
                  <a:lnTo>
                    <a:pt x="94526" y="12230"/>
                  </a:lnTo>
                  <a:lnTo>
                    <a:pt x="102247" y="12230"/>
                  </a:lnTo>
                  <a:lnTo>
                    <a:pt x="122059" y="33350"/>
                  </a:lnTo>
                  <a:lnTo>
                    <a:pt x="122059" y="9245"/>
                  </a:lnTo>
                  <a:lnTo>
                    <a:pt x="114198" y="6553"/>
                  </a:lnTo>
                  <a:lnTo>
                    <a:pt x="106032" y="5384"/>
                  </a:lnTo>
                  <a:lnTo>
                    <a:pt x="53314" y="5384"/>
                  </a:lnTo>
                  <a:lnTo>
                    <a:pt x="53314" y="8445"/>
                  </a:lnTo>
                  <a:lnTo>
                    <a:pt x="57683" y="8445"/>
                  </a:lnTo>
                  <a:lnTo>
                    <a:pt x="62052" y="8585"/>
                  </a:lnTo>
                  <a:lnTo>
                    <a:pt x="65405" y="9753"/>
                  </a:lnTo>
                  <a:lnTo>
                    <a:pt x="67589" y="12230"/>
                  </a:lnTo>
                  <a:lnTo>
                    <a:pt x="69037" y="13830"/>
                  </a:lnTo>
                  <a:lnTo>
                    <a:pt x="69735" y="17322"/>
                  </a:lnTo>
                  <a:lnTo>
                    <a:pt x="69811" y="104990"/>
                  </a:lnTo>
                  <a:lnTo>
                    <a:pt x="69329" y="108343"/>
                  </a:lnTo>
                  <a:lnTo>
                    <a:pt x="66128" y="113144"/>
                  </a:lnTo>
                  <a:lnTo>
                    <a:pt x="62636" y="114744"/>
                  </a:lnTo>
                  <a:lnTo>
                    <a:pt x="53314" y="114744"/>
                  </a:lnTo>
                  <a:lnTo>
                    <a:pt x="53314" y="117805"/>
                  </a:lnTo>
                  <a:lnTo>
                    <a:pt x="102831" y="117805"/>
                  </a:lnTo>
                  <a:lnTo>
                    <a:pt x="102831" y="114744"/>
                  </a:lnTo>
                  <a:lnTo>
                    <a:pt x="94094" y="114744"/>
                  </a:lnTo>
                  <a:lnTo>
                    <a:pt x="90741" y="113436"/>
                  </a:lnTo>
                  <a:lnTo>
                    <a:pt x="88709" y="111112"/>
                  </a:lnTo>
                  <a:lnTo>
                    <a:pt x="87096" y="109359"/>
                  </a:lnTo>
                  <a:lnTo>
                    <a:pt x="86233" y="104990"/>
                  </a:lnTo>
                  <a:lnTo>
                    <a:pt x="86233" y="65239"/>
                  </a:lnTo>
                  <a:lnTo>
                    <a:pt x="90017" y="65963"/>
                  </a:lnTo>
                  <a:lnTo>
                    <a:pt x="93370" y="66548"/>
                  </a:lnTo>
                  <a:lnTo>
                    <a:pt x="96710" y="66979"/>
                  </a:lnTo>
                  <a:lnTo>
                    <a:pt x="102971" y="67564"/>
                  </a:lnTo>
                  <a:lnTo>
                    <a:pt x="105740" y="67564"/>
                  </a:lnTo>
                  <a:lnTo>
                    <a:pt x="141427" y="45720"/>
                  </a:lnTo>
                  <a:lnTo>
                    <a:pt x="141427" y="29845"/>
                  </a:lnTo>
                  <a:close/>
                </a:path>
                <a:path w="672464" h="154939">
                  <a:moveTo>
                    <a:pt x="233476" y="114744"/>
                  </a:moveTo>
                  <a:lnTo>
                    <a:pt x="229831" y="114744"/>
                  </a:lnTo>
                  <a:lnTo>
                    <a:pt x="227355" y="114452"/>
                  </a:lnTo>
                  <a:lnTo>
                    <a:pt x="224739" y="112852"/>
                  </a:lnTo>
                  <a:lnTo>
                    <a:pt x="223723" y="111836"/>
                  </a:lnTo>
                  <a:lnTo>
                    <a:pt x="222402" y="108775"/>
                  </a:lnTo>
                  <a:lnTo>
                    <a:pt x="221970" y="105435"/>
                  </a:lnTo>
                  <a:lnTo>
                    <a:pt x="221970" y="64363"/>
                  </a:lnTo>
                  <a:lnTo>
                    <a:pt x="221386" y="57950"/>
                  </a:lnTo>
                  <a:lnTo>
                    <a:pt x="218770" y="49364"/>
                  </a:lnTo>
                  <a:lnTo>
                    <a:pt x="216433" y="45580"/>
                  </a:lnTo>
                  <a:lnTo>
                    <a:pt x="210032" y="40919"/>
                  </a:lnTo>
                  <a:lnTo>
                    <a:pt x="206235" y="39611"/>
                  </a:lnTo>
                  <a:lnTo>
                    <a:pt x="198081" y="39611"/>
                  </a:lnTo>
                  <a:lnTo>
                    <a:pt x="194449" y="40627"/>
                  </a:lnTo>
                  <a:lnTo>
                    <a:pt x="187020" y="44411"/>
                  </a:lnTo>
                  <a:lnTo>
                    <a:pt x="182067" y="48780"/>
                  </a:lnTo>
                  <a:lnTo>
                    <a:pt x="175653" y="55473"/>
                  </a:lnTo>
                  <a:lnTo>
                    <a:pt x="175653" y="0"/>
                  </a:lnTo>
                  <a:lnTo>
                    <a:pt x="171716" y="0"/>
                  </a:lnTo>
                  <a:lnTo>
                    <a:pt x="148424" y="9321"/>
                  </a:lnTo>
                  <a:lnTo>
                    <a:pt x="149580" y="12230"/>
                  </a:lnTo>
                  <a:lnTo>
                    <a:pt x="152209" y="11214"/>
                  </a:lnTo>
                  <a:lnTo>
                    <a:pt x="154241" y="10769"/>
                  </a:lnTo>
                  <a:lnTo>
                    <a:pt x="156870" y="10769"/>
                  </a:lnTo>
                  <a:lnTo>
                    <a:pt x="158026" y="11214"/>
                  </a:lnTo>
                  <a:lnTo>
                    <a:pt x="159778" y="12661"/>
                  </a:lnTo>
                  <a:lnTo>
                    <a:pt x="160502" y="13982"/>
                  </a:lnTo>
                  <a:lnTo>
                    <a:pt x="160947" y="16014"/>
                  </a:lnTo>
                  <a:lnTo>
                    <a:pt x="161531" y="23291"/>
                  </a:lnTo>
                  <a:lnTo>
                    <a:pt x="161531" y="105435"/>
                  </a:lnTo>
                  <a:lnTo>
                    <a:pt x="153085" y="114744"/>
                  </a:lnTo>
                  <a:lnTo>
                    <a:pt x="149580" y="114744"/>
                  </a:lnTo>
                  <a:lnTo>
                    <a:pt x="149580" y="117805"/>
                  </a:lnTo>
                  <a:lnTo>
                    <a:pt x="188328" y="117805"/>
                  </a:lnTo>
                  <a:lnTo>
                    <a:pt x="188328" y="114744"/>
                  </a:lnTo>
                  <a:lnTo>
                    <a:pt x="184391" y="114744"/>
                  </a:lnTo>
                  <a:lnTo>
                    <a:pt x="181483" y="114312"/>
                  </a:lnTo>
                  <a:lnTo>
                    <a:pt x="178282" y="112712"/>
                  </a:lnTo>
                  <a:lnTo>
                    <a:pt x="177114" y="111544"/>
                  </a:lnTo>
                  <a:lnTo>
                    <a:pt x="175945" y="109067"/>
                  </a:lnTo>
                  <a:lnTo>
                    <a:pt x="175653" y="105867"/>
                  </a:lnTo>
                  <a:lnTo>
                    <a:pt x="175653" y="60579"/>
                  </a:lnTo>
                  <a:lnTo>
                    <a:pt x="179882" y="56210"/>
                  </a:lnTo>
                  <a:lnTo>
                    <a:pt x="183515" y="53301"/>
                  </a:lnTo>
                  <a:lnTo>
                    <a:pt x="189496" y="50380"/>
                  </a:lnTo>
                  <a:lnTo>
                    <a:pt x="192405" y="49657"/>
                  </a:lnTo>
                  <a:lnTo>
                    <a:pt x="197942" y="49657"/>
                  </a:lnTo>
                  <a:lnTo>
                    <a:pt x="207848" y="65532"/>
                  </a:lnTo>
                  <a:lnTo>
                    <a:pt x="207695" y="107619"/>
                  </a:lnTo>
                  <a:lnTo>
                    <a:pt x="206971" y="110528"/>
                  </a:lnTo>
                  <a:lnTo>
                    <a:pt x="205955" y="112128"/>
                  </a:lnTo>
                  <a:lnTo>
                    <a:pt x="203187" y="114312"/>
                  </a:lnTo>
                  <a:lnTo>
                    <a:pt x="200558" y="114744"/>
                  </a:lnTo>
                  <a:lnTo>
                    <a:pt x="195173" y="114744"/>
                  </a:lnTo>
                  <a:lnTo>
                    <a:pt x="195173" y="117805"/>
                  </a:lnTo>
                  <a:lnTo>
                    <a:pt x="233476" y="117805"/>
                  </a:lnTo>
                  <a:lnTo>
                    <a:pt x="233476" y="114744"/>
                  </a:lnTo>
                  <a:close/>
                </a:path>
                <a:path w="672464" h="154939">
                  <a:moveTo>
                    <a:pt x="307314" y="65671"/>
                  </a:moveTo>
                  <a:lnTo>
                    <a:pt x="289407" y="40919"/>
                  </a:lnTo>
                  <a:lnTo>
                    <a:pt x="289407" y="65671"/>
                  </a:lnTo>
                  <a:lnTo>
                    <a:pt x="253288" y="65671"/>
                  </a:lnTo>
                  <a:lnTo>
                    <a:pt x="253873" y="59270"/>
                  </a:lnTo>
                  <a:lnTo>
                    <a:pt x="256057" y="54317"/>
                  </a:lnTo>
                  <a:lnTo>
                    <a:pt x="259842" y="50825"/>
                  </a:lnTo>
                  <a:lnTo>
                    <a:pt x="263486" y="47180"/>
                  </a:lnTo>
                  <a:lnTo>
                    <a:pt x="267703" y="45427"/>
                  </a:lnTo>
                  <a:lnTo>
                    <a:pt x="275564" y="45427"/>
                  </a:lnTo>
                  <a:lnTo>
                    <a:pt x="289407" y="65671"/>
                  </a:lnTo>
                  <a:lnTo>
                    <a:pt x="289407" y="40919"/>
                  </a:lnTo>
                  <a:lnTo>
                    <a:pt x="286054" y="39611"/>
                  </a:lnTo>
                  <a:lnTo>
                    <a:pt x="277177" y="39611"/>
                  </a:lnTo>
                  <a:lnTo>
                    <a:pt x="243725" y="63538"/>
                  </a:lnTo>
                  <a:lnTo>
                    <a:pt x="241198" y="80822"/>
                  </a:lnTo>
                  <a:lnTo>
                    <a:pt x="241820" y="89331"/>
                  </a:lnTo>
                  <a:lnTo>
                    <a:pt x="268516" y="119456"/>
                  </a:lnTo>
                  <a:lnTo>
                    <a:pt x="275272" y="120142"/>
                  </a:lnTo>
                  <a:lnTo>
                    <a:pt x="283870" y="120142"/>
                  </a:lnTo>
                  <a:lnTo>
                    <a:pt x="291147" y="116928"/>
                  </a:lnTo>
                  <a:lnTo>
                    <a:pt x="300761" y="106591"/>
                  </a:lnTo>
                  <a:lnTo>
                    <a:pt x="302653" y="104559"/>
                  </a:lnTo>
                  <a:lnTo>
                    <a:pt x="306158" y="97713"/>
                  </a:lnTo>
                  <a:lnTo>
                    <a:pt x="307314" y="90144"/>
                  </a:lnTo>
                  <a:lnTo>
                    <a:pt x="304698" y="88392"/>
                  </a:lnTo>
                  <a:lnTo>
                    <a:pt x="302082" y="95084"/>
                  </a:lnTo>
                  <a:lnTo>
                    <a:pt x="298869" y="99745"/>
                  </a:lnTo>
                  <a:lnTo>
                    <a:pt x="291299" y="105283"/>
                  </a:lnTo>
                  <a:lnTo>
                    <a:pt x="286931" y="106591"/>
                  </a:lnTo>
                  <a:lnTo>
                    <a:pt x="274116" y="106591"/>
                  </a:lnTo>
                  <a:lnTo>
                    <a:pt x="253288" y="70485"/>
                  </a:lnTo>
                  <a:lnTo>
                    <a:pt x="307314" y="70485"/>
                  </a:lnTo>
                  <a:lnTo>
                    <a:pt x="307314" y="65671"/>
                  </a:lnTo>
                  <a:close/>
                </a:path>
                <a:path w="672464" h="154939">
                  <a:moveTo>
                    <a:pt x="398500" y="114744"/>
                  </a:moveTo>
                  <a:lnTo>
                    <a:pt x="394703" y="114744"/>
                  </a:lnTo>
                  <a:lnTo>
                    <a:pt x="392087" y="114452"/>
                  </a:lnTo>
                  <a:lnTo>
                    <a:pt x="389318" y="112852"/>
                  </a:lnTo>
                  <a:lnTo>
                    <a:pt x="388302" y="111836"/>
                  </a:lnTo>
                  <a:lnTo>
                    <a:pt x="386994" y="108635"/>
                  </a:lnTo>
                  <a:lnTo>
                    <a:pt x="386549" y="105435"/>
                  </a:lnTo>
                  <a:lnTo>
                    <a:pt x="386549" y="61455"/>
                  </a:lnTo>
                  <a:lnTo>
                    <a:pt x="385826" y="56349"/>
                  </a:lnTo>
                  <a:lnTo>
                    <a:pt x="382765" y="48196"/>
                  </a:lnTo>
                  <a:lnTo>
                    <a:pt x="380428" y="44843"/>
                  </a:lnTo>
                  <a:lnTo>
                    <a:pt x="374167" y="40767"/>
                  </a:lnTo>
                  <a:lnTo>
                    <a:pt x="370535" y="39611"/>
                  </a:lnTo>
                  <a:lnTo>
                    <a:pt x="366306" y="39611"/>
                  </a:lnTo>
                  <a:lnTo>
                    <a:pt x="359994" y="40614"/>
                  </a:lnTo>
                  <a:lnTo>
                    <a:pt x="353529" y="43649"/>
                  </a:lnTo>
                  <a:lnTo>
                    <a:pt x="346887" y="48704"/>
                  </a:lnTo>
                  <a:lnTo>
                    <a:pt x="340093" y="55765"/>
                  </a:lnTo>
                  <a:lnTo>
                    <a:pt x="340093" y="39611"/>
                  </a:lnTo>
                  <a:lnTo>
                    <a:pt x="336448" y="39611"/>
                  </a:lnTo>
                  <a:lnTo>
                    <a:pt x="312851" y="48933"/>
                  </a:lnTo>
                  <a:lnTo>
                    <a:pt x="314159" y="51981"/>
                  </a:lnTo>
                  <a:lnTo>
                    <a:pt x="316344" y="51117"/>
                  </a:lnTo>
                  <a:lnTo>
                    <a:pt x="318249" y="50673"/>
                  </a:lnTo>
                  <a:lnTo>
                    <a:pt x="321297" y="50673"/>
                  </a:lnTo>
                  <a:lnTo>
                    <a:pt x="322465" y="51117"/>
                  </a:lnTo>
                  <a:lnTo>
                    <a:pt x="324358" y="52425"/>
                  </a:lnTo>
                  <a:lnTo>
                    <a:pt x="324942" y="53873"/>
                  </a:lnTo>
                  <a:lnTo>
                    <a:pt x="325818" y="57810"/>
                  </a:lnTo>
                  <a:lnTo>
                    <a:pt x="325958" y="106159"/>
                  </a:lnTo>
                  <a:lnTo>
                    <a:pt x="325386" y="109943"/>
                  </a:lnTo>
                  <a:lnTo>
                    <a:pt x="322465" y="113880"/>
                  </a:lnTo>
                  <a:lnTo>
                    <a:pt x="319849" y="114744"/>
                  </a:lnTo>
                  <a:lnTo>
                    <a:pt x="314159" y="114744"/>
                  </a:lnTo>
                  <a:lnTo>
                    <a:pt x="314159" y="117805"/>
                  </a:lnTo>
                  <a:lnTo>
                    <a:pt x="352767" y="117805"/>
                  </a:lnTo>
                  <a:lnTo>
                    <a:pt x="352767" y="114744"/>
                  </a:lnTo>
                  <a:lnTo>
                    <a:pt x="348538" y="114744"/>
                  </a:lnTo>
                  <a:lnTo>
                    <a:pt x="345770" y="114452"/>
                  </a:lnTo>
                  <a:lnTo>
                    <a:pt x="342861" y="113004"/>
                  </a:lnTo>
                  <a:lnTo>
                    <a:pt x="341833" y="111836"/>
                  </a:lnTo>
                  <a:lnTo>
                    <a:pt x="340385" y="108927"/>
                  </a:lnTo>
                  <a:lnTo>
                    <a:pt x="340093" y="105714"/>
                  </a:lnTo>
                  <a:lnTo>
                    <a:pt x="340093" y="60579"/>
                  </a:lnTo>
                  <a:lnTo>
                    <a:pt x="346786" y="53441"/>
                  </a:lnTo>
                  <a:lnTo>
                    <a:pt x="353491" y="49796"/>
                  </a:lnTo>
                  <a:lnTo>
                    <a:pt x="364705" y="49796"/>
                  </a:lnTo>
                  <a:lnTo>
                    <a:pt x="367766" y="51396"/>
                  </a:lnTo>
                  <a:lnTo>
                    <a:pt x="371551" y="57658"/>
                  </a:lnTo>
                  <a:lnTo>
                    <a:pt x="372427" y="62611"/>
                  </a:lnTo>
                  <a:lnTo>
                    <a:pt x="372275" y="107619"/>
                  </a:lnTo>
                  <a:lnTo>
                    <a:pt x="371551" y="110528"/>
                  </a:lnTo>
                  <a:lnTo>
                    <a:pt x="370535" y="112128"/>
                  </a:lnTo>
                  <a:lnTo>
                    <a:pt x="367614" y="114312"/>
                  </a:lnTo>
                  <a:lnTo>
                    <a:pt x="365137" y="114744"/>
                  </a:lnTo>
                  <a:lnTo>
                    <a:pt x="359752" y="114744"/>
                  </a:lnTo>
                  <a:lnTo>
                    <a:pt x="359752" y="117805"/>
                  </a:lnTo>
                  <a:lnTo>
                    <a:pt x="398500" y="117805"/>
                  </a:lnTo>
                  <a:lnTo>
                    <a:pt x="398500" y="114744"/>
                  </a:lnTo>
                  <a:close/>
                </a:path>
                <a:path w="672464" h="154939">
                  <a:moveTo>
                    <a:pt x="485597" y="41935"/>
                  </a:moveTo>
                  <a:lnTo>
                    <a:pt x="460108" y="41935"/>
                  </a:lnTo>
                  <a:lnTo>
                    <a:pt x="460108" y="44996"/>
                  </a:lnTo>
                  <a:lnTo>
                    <a:pt x="464324" y="45135"/>
                  </a:lnTo>
                  <a:lnTo>
                    <a:pt x="466953" y="46304"/>
                  </a:lnTo>
                  <a:lnTo>
                    <a:pt x="467817" y="47472"/>
                  </a:lnTo>
                  <a:lnTo>
                    <a:pt x="467969" y="51396"/>
                  </a:lnTo>
                  <a:lnTo>
                    <a:pt x="467537" y="53581"/>
                  </a:lnTo>
                  <a:lnTo>
                    <a:pt x="449033" y="97853"/>
                  </a:lnTo>
                  <a:lnTo>
                    <a:pt x="428205" y="55765"/>
                  </a:lnTo>
                  <a:lnTo>
                    <a:pt x="427189" y="52717"/>
                  </a:lnTo>
                  <a:lnTo>
                    <a:pt x="427189" y="49072"/>
                  </a:lnTo>
                  <a:lnTo>
                    <a:pt x="427913" y="47612"/>
                  </a:lnTo>
                  <a:lnTo>
                    <a:pt x="430390" y="45580"/>
                  </a:lnTo>
                  <a:lnTo>
                    <a:pt x="432282" y="44996"/>
                  </a:lnTo>
                  <a:lnTo>
                    <a:pt x="436651" y="44996"/>
                  </a:lnTo>
                  <a:lnTo>
                    <a:pt x="436651" y="41935"/>
                  </a:lnTo>
                  <a:lnTo>
                    <a:pt x="400240" y="41935"/>
                  </a:lnTo>
                  <a:lnTo>
                    <a:pt x="400240" y="44996"/>
                  </a:lnTo>
                  <a:lnTo>
                    <a:pt x="403161" y="45580"/>
                  </a:lnTo>
                  <a:lnTo>
                    <a:pt x="405345" y="46456"/>
                  </a:lnTo>
                  <a:lnTo>
                    <a:pt x="407530" y="47904"/>
                  </a:lnTo>
                  <a:lnTo>
                    <a:pt x="408686" y="49212"/>
                  </a:lnTo>
                  <a:lnTo>
                    <a:pt x="413346" y="55918"/>
                  </a:lnTo>
                  <a:lnTo>
                    <a:pt x="442188" y="114744"/>
                  </a:lnTo>
                  <a:lnTo>
                    <a:pt x="434619" y="132956"/>
                  </a:lnTo>
                  <a:lnTo>
                    <a:pt x="432574" y="136156"/>
                  </a:lnTo>
                  <a:lnTo>
                    <a:pt x="428637" y="139649"/>
                  </a:lnTo>
                  <a:lnTo>
                    <a:pt x="426745" y="140525"/>
                  </a:lnTo>
                  <a:lnTo>
                    <a:pt x="424421" y="140525"/>
                  </a:lnTo>
                  <a:lnTo>
                    <a:pt x="417423" y="138049"/>
                  </a:lnTo>
                  <a:lnTo>
                    <a:pt x="414947" y="137464"/>
                  </a:lnTo>
                  <a:lnTo>
                    <a:pt x="410286" y="137464"/>
                  </a:lnTo>
                  <a:lnTo>
                    <a:pt x="408101" y="138049"/>
                  </a:lnTo>
                  <a:lnTo>
                    <a:pt x="405053" y="140957"/>
                  </a:lnTo>
                  <a:lnTo>
                    <a:pt x="404317" y="142849"/>
                  </a:lnTo>
                  <a:lnTo>
                    <a:pt x="404317" y="147510"/>
                  </a:lnTo>
                  <a:lnTo>
                    <a:pt x="405345" y="149694"/>
                  </a:lnTo>
                  <a:lnTo>
                    <a:pt x="409714" y="153479"/>
                  </a:lnTo>
                  <a:lnTo>
                    <a:pt x="412483" y="154355"/>
                  </a:lnTo>
                  <a:lnTo>
                    <a:pt x="420344" y="154355"/>
                  </a:lnTo>
                  <a:lnTo>
                    <a:pt x="425145" y="152463"/>
                  </a:lnTo>
                  <a:lnTo>
                    <a:pt x="435203" y="145034"/>
                  </a:lnTo>
                  <a:lnTo>
                    <a:pt x="439127" y="139509"/>
                  </a:lnTo>
                  <a:lnTo>
                    <a:pt x="476415" y="50825"/>
                  </a:lnTo>
                  <a:lnTo>
                    <a:pt x="479615" y="46888"/>
                  </a:lnTo>
                  <a:lnTo>
                    <a:pt x="481799" y="45580"/>
                  </a:lnTo>
                  <a:lnTo>
                    <a:pt x="483552" y="45135"/>
                  </a:lnTo>
                  <a:lnTo>
                    <a:pt x="485597" y="44996"/>
                  </a:lnTo>
                  <a:lnTo>
                    <a:pt x="485597" y="41935"/>
                  </a:lnTo>
                  <a:close/>
                </a:path>
                <a:path w="672464" h="154939">
                  <a:moveTo>
                    <a:pt x="531622" y="114744"/>
                  </a:moveTo>
                  <a:lnTo>
                    <a:pt x="527532" y="114744"/>
                  </a:lnTo>
                  <a:lnTo>
                    <a:pt x="524776" y="114452"/>
                  </a:lnTo>
                  <a:lnTo>
                    <a:pt x="521855" y="112852"/>
                  </a:lnTo>
                  <a:lnTo>
                    <a:pt x="520687" y="111696"/>
                  </a:lnTo>
                  <a:lnTo>
                    <a:pt x="519379" y="108483"/>
                  </a:lnTo>
                  <a:lnTo>
                    <a:pt x="518947" y="105435"/>
                  </a:lnTo>
                  <a:lnTo>
                    <a:pt x="518947" y="0"/>
                  </a:lnTo>
                  <a:lnTo>
                    <a:pt x="515162" y="0"/>
                  </a:lnTo>
                  <a:lnTo>
                    <a:pt x="491858" y="9321"/>
                  </a:lnTo>
                  <a:lnTo>
                    <a:pt x="493306" y="12230"/>
                  </a:lnTo>
                  <a:lnTo>
                    <a:pt x="495490" y="11214"/>
                  </a:lnTo>
                  <a:lnTo>
                    <a:pt x="497395" y="10769"/>
                  </a:lnTo>
                  <a:lnTo>
                    <a:pt x="500303" y="10769"/>
                  </a:lnTo>
                  <a:lnTo>
                    <a:pt x="501472" y="11214"/>
                  </a:lnTo>
                  <a:lnTo>
                    <a:pt x="503212" y="12661"/>
                  </a:lnTo>
                  <a:lnTo>
                    <a:pt x="503796" y="13982"/>
                  </a:lnTo>
                  <a:lnTo>
                    <a:pt x="504672" y="17907"/>
                  </a:lnTo>
                  <a:lnTo>
                    <a:pt x="504812" y="105283"/>
                  </a:lnTo>
                  <a:lnTo>
                    <a:pt x="504380" y="108483"/>
                  </a:lnTo>
                  <a:lnTo>
                    <a:pt x="502920" y="111836"/>
                  </a:lnTo>
                  <a:lnTo>
                    <a:pt x="501904" y="113004"/>
                  </a:lnTo>
                  <a:lnTo>
                    <a:pt x="499287" y="114452"/>
                  </a:lnTo>
                  <a:lnTo>
                    <a:pt x="496811" y="114744"/>
                  </a:lnTo>
                  <a:lnTo>
                    <a:pt x="493306" y="114744"/>
                  </a:lnTo>
                  <a:lnTo>
                    <a:pt x="493306" y="117805"/>
                  </a:lnTo>
                  <a:lnTo>
                    <a:pt x="531622" y="117805"/>
                  </a:lnTo>
                  <a:lnTo>
                    <a:pt x="531622" y="114744"/>
                  </a:lnTo>
                  <a:close/>
                </a:path>
                <a:path w="672464" h="154939">
                  <a:moveTo>
                    <a:pt x="585939" y="73406"/>
                  </a:moveTo>
                  <a:lnTo>
                    <a:pt x="541807" y="73406"/>
                  </a:lnTo>
                  <a:lnTo>
                    <a:pt x="541807" y="85915"/>
                  </a:lnTo>
                  <a:lnTo>
                    <a:pt x="585939" y="85915"/>
                  </a:lnTo>
                  <a:lnTo>
                    <a:pt x="585939" y="73406"/>
                  </a:lnTo>
                  <a:close/>
                </a:path>
                <a:path w="672464" h="154939">
                  <a:moveTo>
                    <a:pt x="672312" y="96113"/>
                  </a:moveTo>
                  <a:lnTo>
                    <a:pt x="669251" y="96113"/>
                  </a:lnTo>
                  <a:lnTo>
                    <a:pt x="666051" y="100622"/>
                  </a:lnTo>
                  <a:lnTo>
                    <a:pt x="661974" y="103251"/>
                  </a:lnTo>
                  <a:lnTo>
                    <a:pt x="659790" y="104114"/>
                  </a:lnTo>
                  <a:lnTo>
                    <a:pt x="654837" y="104990"/>
                  </a:lnTo>
                  <a:lnTo>
                    <a:pt x="650468" y="105283"/>
                  </a:lnTo>
                  <a:lnTo>
                    <a:pt x="614197" y="105283"/>
                  </a:lnTo>
                  <a:lnTo>
                    <a:pt x="617829" y="101866"/>
                  </a:lnTo>
                  <a:lnTo>
                    <a:pt x="631101" y="88265"/>
                  </a:lnTo>
                  <a:lnTo>
                    <a:pt x="657580" y="56502"/>
                  </a:lnTo>
                  <a:lnTo>
                    <a:pt x="665314" y="38290"/>
                  </a:lnTo>
                  <a:lnTo>
                    <a:pt x="665314" y="24612"/>
                  </a:lnTo>
                  <a:lnTo>
                    <a:pt x="662114" y="17767"/>
                  </a:lnTo>
                  <a:lnTo>
                    <a:pt x="649592" y="6108"/>
                  </a:lnTo>
                  <a:lnTo>
                    <a:pt x="641731" y="3200"/>
                  </a:lnTo>
                  <a:lnTo>
                    <a:pt x="623519" y="3200"/>
                  </a:lnTo>
                  <a:lnTo>
                    <a:pt x="599338" y="34798"/>
                  </a:lnTo>
                  <a:lnTo>
                    <a:pt x="602399" y="34798"/>
                  </a:lnTo>
                  <a:lnTo>
                    <a:pt x="604583" y="28689"/>
                  </a:lnTo>
                  <a:lnTo>
                    <a:pt x="607936" y="23876"/>
                  </a:lnTo>
                  <a:lnTo>
                    <a:pt x="616966" y="17475"/>
                  </a:lnTo>
                  <a:lnTo>
                    <a:pt x="622058" y="15875"/>
                  </a:lnTo>
                  <a:lnTo>
                    <a:pt x="634009" y="15875"/>
                  </a:lnTo>
                  <a:lnTo>
                    <a:pt x="639394" y="18059"/>
                  </a:lnTo>
                  <a:lnTo>
                    <a:pt x="648423" y="27228"/>
                  </a:lnTo>
                  <a:lnTo>
                    <a:pt x="650608" y="33058"/>
                  </a:lnTo>
                  <a:lnTo>
                    <a:pt x="650608" y="40195"/>
                  </a:lnTo>
                  <a:lnTo>
                    <a:pt x="631139" y="80238"/>
                  </a:lnTo>
                  <a:lnTo>
                    <a:pt x="595998" y="114744"/>
                  </a:lnTo>
                  <a:lnTo>
                    <a:pt x="595998" y="117805"/>
                  </a:lnTo>
                  <a:lnTo>
                    <a:pt x="664298" y="117805"/>
                  </a:lnTo>
                  <a:lnTo>
                    <a:pt x="672312" y="96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29600" y="2867599"/>
              <a:ext cx="657595" cy="15407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609829" y="4508786"/>
            <a:ext cx="841168" cy="1593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93592" y="4508791"/>
            <a:ext cx="575310" cy="117475"/>
          </a:xfrm>
          <a:custGeom>
            <a:avLst/>
            <a:gdLst/>
            <a:ahLst/>
            <a:cxnLst/>
            <a:rect l="l" t="t" r="r" b="b"/>
            <a:pathLst>
              <a:path w="575310" h="117475">
                <a:moveTo>
                  <a:pt x="122923" y="111836"/>
                </a:moveTo>
                <a:lnTo>
                  <a:pt x="103111" y="93345"/>
                </a:lnTo>
                <a:lnTo>
                  <a:pt x="96189" y="77330"/>
                </a:lnTo>
                <a:lnTo>
                  <a:pt x="93484" y="71069"/>
                </a:lnTo>
                <a:lnTo>
                  <a:pt x="76314" y="31343"/>
                </a:lnTo>
                <a:lnTo>
                  <a:pt x="76314" y="71069"/>
                </a:lnTo>
                <a:lnTo>
                  <a:pt x="36550" y="71069"/>
                </a:lnTo>
                <a:lnTo>
                  <a:pt x="56654" y="25781"/>
                </a:lnTo>
                <a:lnTo>
                  <a:pt x="76314" y="71069"/>
                </a:lnTo>
                <a:lnTo>
                  <a:pt x="76314" y="31343"/>
                </a:lnTo>
                <a:lnTo>
                  <a:pt x="73914" y="25781"/>
                </a:lnTo>
                <a:lnTo>
                  <a:pt x="62763" y="0"/>
                </a:lnTo>
                <a:lnTo>
                  <a:pt x="59855" y="0"/>
                </a:lnTo>
                <a:lnTo>
                  <a:pt x="19075" y="92468"/>
                </a:lnTo>
                <a:lnTo>
                  <a:pt x="15582" y="100482"/>
                </a:lnTo>
                <a:lnTo>
                  <a:pt x="12369" y="105867"/>
                </a:lnTo>
                <a:lnTo>
                  <a:pt x="9461" y="108635"/>
                </a:lnTo>
                <a:lnTo>
                  <a:pt x="8001" y="109943"/>
                </a:lnTo>
                <a:lnTo>
                  <a:pt x="4940" y="110972"/>
                </a:lnTo>
                <a:lnTo>
                  <a:pt x="0" y="111836"/>
                </a:lnTo>
                <a:lnTo>
                  <a:pt x="0" y="114896"/>
                </a:lnTo>
                <a:lnTo>
                  <a:pt x="36550" y="114896"/>
                </a:lnTo>
                <a:lnTo>
                  <a:pt x="36550" y="111836"/>
                </a:lnTo>
                <a:lnTo>
                  <a:pt x="30873" y="111404"/>
                </a:lnTo>
                <a:lnTo>
                  <a:pt x="27228" y="110528"/>
                </a:lnTo>
                <a:lnTo>
                  <a:pt x="25628" y="109220"/>
                </a:lnTo>
                <a:lnTo>
                  <a:pt x="23876" y="108051"/>
                </a:lnTo>
                <a:lnTo>
                  <a:pt x="23152" y="106451"/>
                </a:lnTo>
                <a:lnTo>
                  <a:pt x="23190" y="102514"/>
                </a:lnTo>
                <a:lnTo>
                  <a:pt x="24028" y="99314"/>
                </a:lnTo>
                <a:lnTo>
                  <a:pt x="26060" y="94945"/>
                </a:lnTo>
                <a:lnTo>
                  <a:pt x="33782" y="77330"/>
                </a:lnTo>
                <a:lnTo>
                  <a:pt x="78638" y="77330"/>
                </a:lnTo>
                <a:lnTo>
                  <a:pt x="85636" y="93345"/>
                </a:lnTo>
                <a:lnTo>
                  <a:pt x="87960" y="98729"/>
                </a:lnTo>
                <a:lnTo>
                  <a:pt x="89128" y="102514"/>
                </a:lnTo>
                <a:lnTo>
                  <a:pt x="89128" y="106743"/>
                </a:lnTo>
                <a:lnTo>
                  <a:pt x="88252" y="108343"/>
                </a:lnTo>
                <a:lnTo>
                  <a:pt x="86652" y="109512"/>
                </a:lnTo>
                <a:lnTo>
                  <a:pt x="85051" y="110820"/>
                </a:lnTo>
                <a:lnTo>
                  <a:pt x="81851" y="111544"/>
                </a:lnTo>
                <a:lnTo>
                  <a:pt x="77330" y="111836"/>
                </a:lnTo>
                <a:lnTo>
                  <a:pt x="77330" y="114896"/>
                </a:lnTo>
                <a:lnTo>
                  <a:pt x="122923" y="114896"/>
                </a:lnTo>
                <a:lnTo>
                  <a:pt x="122923" y="111836"/>
                </a:lnTo>
                <a:close/>
              </a:path>
              <a:path w="575310" h="117475">
                <a:moveTo>
                  <a:pt x="196469" y="86067"/>
                </a:moveTo>
                <a:lnTo>
                  <a:pt x="193992" y="84899"/>
                </a:lnTo>
                <a:lnTo>
                  <a:pt x="191084" y="91592"/>
                </a:lnTo>
                <a:lnTo>
                  <a:pt x="188023" y="96113"/>
                </a:lnTo>
                <a:lnTo>
                  <a:pt x="180454" y="102374"/>
                </a:lnTo>
                <a:lnTo>
                  <a:pt x="175501" y="104267"/>
                </a:lnTo>
                <a:lnTo>
                  <a:pt x="162102" y="104267"/>
                </a:lnTo>
                <a:lnTo>
                  <a:pt x="155981" y="100774"/>
                </a:lnTo>
                <a:lnTo>
                  <a:pt x="146812" y="86944"/>
                </a:lnTo>
                <a:lnTo>
                  <a:pt x="144475" y="78930"/>
                </a:lnTo>
                <a:lnTo>
                  <a:pt x="144475" y="61023"/>
                </a:lnTo>
                <a:lnTo>
                  <a:pt x="146812" y="53886"/>
                </a:lnTo>
                <a:lnTo>
                  <a:pt x="154813" y="44411"/>
                </a:lnTo>
                <a:lnTo>
                  <a:pt x="159473" y="42379"/>
                </a:lnTo>
                <a:lnTo>
                  <a:pt x="168656" y="42379"/>
                </a:lnTo>
                <a:lnTo>
                  <a:pt x="171424" y="43103"/>
                </a:lnTo>
                <a:lnTo>
                  <a:pt x="175348" y="46456"/>
                </a:lnTo>
                <a:lnTo>
                  <a:pt x="176517" y="48933"/>
                </a:lnTo>
                <a:lnTo>
                  <a:pt x="177241" y="55486"/>
                </a:lnTo>
                <a:lnTo>
                  <a:pt x="177825" y="57670"/>
                </a:lnTo>
                <a:lnTo>
                  <a:pt x="175641" y="36703"/>
                </a:lnTo>
                <a:lnTo>
                  <a:pt x="167919" y="36703"/>
                </a:lnTo>
                <a:lnTo>
                  <a:pt x="133375" y="60782"/>
                </a:lnTo>
                <a:lnTo>
                  <a:pt x="130644" y="77038"/>
                </a:lnTo>
                <a:lnTo>
                  <a:pt x="131267" y="85763"/>
                </a:lnTo>
                <a:lnTo>
                  <a:pt x="157314" y="116547"/>
                </a:lnTo>
                <a:lnTo>
                  <a:pt x="163703" y="117233"/>
                </a:lnTo>
                <a:lnTo>
                  <a:pt x="171272" y="117233"/>
                </a:lnTo>
                <a:lnTo>
                  <a:pt x="194564" y="93141"/>
                </a:lnTo>
                <a:lnTo>
                  <a:pt x="196469" y="86067"/>
                </a:lnTo>
                <a:close/>
              </a:path>
              <a:path w="575310" h="117475">
                <a:moveTo>
                  <a:pt x="274535" y="62763"/>
                </a:moveTo>
                <a:lnTo>
                  <a:pt x="274421" y="57962"/>
                </a:lnTo>
                <a:lnTo>
                  <a:pt x="271627" y="50673"/>
                </a:lnTo>
                <a:lnTo>
                  <a:pt x="263474" y="42519"/>
                </a:lnTo>
                <a:lnTo>
                  <a:pt x="260413" y="39458"/>
                </a:lnTo>
                <a:lnTo>
                  <a:pt x="256628" y="37998"/>
                </a:lnTo>
                <a:lnTo>
                  <a:pt x="256628" y="62763"/>
                </a:lnTo>
                <a:lnTo>
                  <a:pt x="220510" y="62763"/>
                </a:lnTo>
                <a:lnTo>
                  <a:pt x="221081" y="56362"/>
                </a:lnTo>
                <a:lnTo>
                  <a:pt x="223266" y="51409"/>
                </a:lnTo>
                <a:lnTo>
                  <a:pt x="227063" y="47917"/>
                </a:lnTo>
                <a:lnTo>
                  <a:pt x="230695" y="44272"/>
                </a:lnTo>
                <a:lnTo>
                  <a:pt x="234924" y="42519"/>
                </a:lnTo>
                <a:lnTo>
                  <a:pt x="242785" y="42519"/>
                </a:lnTo>
                <a:lnTo>
                  <a:pt x="256628" y="62763"/>
                </a:lnTo>
                <a:lnTo>
                  <a:pt x="256628" y="37998"/>
                </a:lnTo>
                <a:lnTo>
                  <a:pt x="253276" y="36703"/>
                </a:lnTo>
                <a:lnTo>
                  <a:pt x="244386" y="36703"/>
                </a:lnTo>
                <a:lnTo>
                  <a:pt x="210947" y="60629"/>
                </a:lnTo>
                <a:lnTo>
                  <a:pt x="208419" y="77914"/>
                </a:lnTo>
                <a:lnTo>
                  <a:pt x="209042" y="86423"/>
                </a:lnTo>
                <a:lnTo>
                  <a:pt x="235724" y="116547"/>
                </a:lnTo>
                <a:lnTo>
                  <a:pt x="242493" y="117233"/>
                </a:lnTo>
                <a:lnTo>
                  <a:pt x="251091" y="117233"/>
                </a:lnTo>
                <a:lnTo>
                  <a:pt x="258368" y="114020"/>
                </a:lnTo>
                <a:lnTo>
                  <a:pt x="267982" y="103682"/>
                </a:lnTo>
                <a:lnTo>
                  <a:pt x="269875" y="101650"/>
                </a:lnTo>
                <a:lnTo>
                  <a:pt x="273367" y="94805"/>
                </a:lnTo>
                <a:lnTo>
                  <a:pt x="274535" y="87223"/>
                </a:lnTo>
                <a:lnTo>
                  <a:pt x="271919" y="85483"/>
                </a:lnTo>
                <a:lnTo>
                  <a:pt x="269290" y="92176"/>
                </a:lnTo>
                <a:lnTo>
                  <a:pt x="266090" y="96837"/>
                </a:lnTo>
                <a:lnTo>
                  <a:pt x="258521" y="102374"/>
                </a:lnTo>
                <a:lnTo>
                  <a:pt x="254152" y="103682"/>
                </a:lnTo>
                <a:lnTo>
                  <a:pt x="241325" y="103682"/>
                </a:lnTo>
                <a:lnTo>
                  <a:pt x="220510" y="67576"/>
                </a:lnTo>
                <a:lnTo>
                  <a:pt x="274535" y="67576"/>
                </a:lnTo>
                <a:lnTo>
                  <a:pt x="274535" y="62763"/>
                </a:lnTo>
                <a:close/>
              </a:path>
              <a:path w="575310" h="117475">
                <a:moveTo>
                  <a:pt x="327850" y="99758"/>
                </a:moveTo>
                <a:lnTo>
                  <a:pt x="324497" y="99758"/>
                </a:lnTo>
                <a:lnTo>
                  <a:pt x="323621" y="102082"/>
                </a:lnTo>
                <a:lnTo>
                  <a:pt x="322160" y="103682"/>
                </a:lnTo>
                <a:lnTo>
                  <a:pt x="318668" y="106019"/>
                </a:lnTo>
                <a:lnTo>
                  <a:pt x="316915" y="106451"/>
                </a:lnTo>
                <a:lnTo>
                  <a:pt x="312699" y="106451"/>
                </a:lnTo>
                <a:lnTo>
                  <a:pt x="310807" y="105727"/>
                </a:lnTo>
                <a:lnTo>
                  <a:pt x="307886" y="102235"/>
                </a:lnTo>
                <a:lnTo>
                  <a:pt x="307162" y="98882"/>
                </a:lnTo>
                <a:lnTo>
                  <a:pt x="307162" y="44856"/>
                </a:lnTo>
                <a:lnTo>
                  <a:pt x="325513" y="44856"/>
                </a:lnTo>
                <a:lnTo>
                  <a:pt x="325513" y="39027"/>
                </a:lnTo>
                <a:lnTo>
                  <a:pt x="307162" y="39027"/>
                </a:lnTo>
                <a:lnTo>
                  <a:pt x="307162" y="14122"/>
                </a:lnTo>
                <a:lnTo>
                  <a:pt x="304546" y="14122"/>
                </a:lnTo>
                <a:lnTo>
                  <a:pt x="280797" y="42087"/>
                </a:lnTo>
                <a:lnTo>
                  <a:pt x="280797" y="44856"/>
                </a:lnTo>
                <a:lnTo>
                  <a:pt x="293179" y="44856"/>
                </a:lnTo>
                <a:lnTo>
                  <a:pt x="293179" y="101358"/>
                </a:lnTo>
                <a:lnTo>
                  <a:pt x="293763" y="105283"/>
                </a:lnTo>
                <a:lnTo>
                  <a:pt x="296100" y="110528"/>
                </a:lnTo>
                <a:lnTo>
                  <a:pt x="297992" y="112572"/>
                </a:lnTo>
                <a:lnTo>
                  <a:pt x="302945" y="115481"/>
                </a:lnTo>
                <a:lnTo>
                  <a:pt x="305562" y="116065"/>
                </a:lnTo>
                <a:lnTo>
                  <a:pt x="311975" y="116065"/>
                </a:lnTo>
                <a:lnTo>
                  <a:pt x="315760" y="114757"/>
                </a:lnTo>
                <a:lnTo>
                  <a:pt x="323037" y="109220"/>
                </a:lnTo>
                <a:lnTo>
                  <a:pt x="325958" y="105143"/>
                </a:lnTo>
                <a:lnTo>
                  <a:pt x="327850" y="99758"/>
                </a:lnTo>
                <a:close/>
              </a:path>
              <a:path w="575310" h="117475">
                <a:moveTo>
                  <a:pt x="409117" y="75577"/>
                </a:moveTo>
                <a:lnTo>
                  <a:pt x="393293" y="43484"/>
                </a:lnTo>
                <a:lnTo>
                  <a:pt x="393293" y="93014"/>
                </a:lnTo>
                <a:lnTo>
                  <a:pt x="391490" y="100330"/>
                </a:lnTo>
                <a:lnTo>
                  <a:pt x="387997" y="104698"/>
                </a:lnTo>
                <a:lnTo>
                  <a:pt x="384352" y="109067"/>
                </a:lnTo>
                <a:lnTo>
                  <a:pt x="379844" y="111252"/>
                </a:lnTo>
                <a:lnTo>
                  <a:pt x="366877" y="111252"/>
                </a:lnTo>
                <a:lnTo>
                  <a:pt x="349631" y="72313"/>
                </a:lnTo>
                <a:lnTo>
                  <a:pt x="349567" y="63779"/>
                </a:lnTo>
                <a:lnTo>
                  <a:pt x="350570" y="58254"/>
                </a:lnTo>
                <a:lnTo>
                  <a:pt x="354355" y="49517"/>
                </a:lnTo>
                <a:lnTo>
                  <a:pt x="356831" y="46456"/>
                </a:lnTo>
                <a:lnTo>
                  <a:pt x="359892" y="44704"/>
                </a:lnTo>
                <a:lnTo>
                  <a:pt x="362800" y="42964"/>
                </a:lnTo>
                <a:lnTo>
                  <a:pt x="365861" y="42087"/>
                </a:lnTo>
                <a:lnTo>
                  <a:pt x="375183" y="42087"/>
                </a:lnTo>
                <a:lnTo>
                  <a:pt x="393204" y="78714"/>
                </a:lnTo>
                <a:lnTo>
                  <a:pt x="393293" y="93014"/>
                </a:lnTo>
                <a:lnTo>
                  <a:pt x="393293" y="43484"/>
                </a:lnTo>
                <a:lnTo>
                  <a:pt x="391020" y="42087"/>
                </a:lnTo>
                <a:lnTo>
                  <a:pt x="387565" y="39979"/>
                </a:lnTo>
                <a:lnTo>
                  <a:pt x="379971" y="37515"/>
                </a:lnTo>
                <a:lnTo>
                  <a:pt x="371538" y="36703"/>
                </a:lnTo>
                <a:lnTo>
                  <a:pt x="365125" y="36703"/>
                </a:lnTo>
                <a:lnTo>
                  <a:pt x="335559" y="63779"/>
                </a:lnTo>
                <a:lnTo>
                  <a:pt x="333819" y="70777"/>
                </a:lnTo>
                <a:lnTo>
                  <a:pt x="333908" y="78714"/>
                </a:lnTo>
                <a:lnTo>
                  <a:pt x="354812" y="113830"/>
                </a:lnTo>
                <a:lnTo>
                  <a:pt x="370662" y="117233"/>
                </a:lnTo>
                <a:lnTo>
                  <a:pt x="377799" y="117233"/>
                </a:lnTo>
                <a:lnTo>
                  <a:pt x="384352" y="115481"/>
                </a:lnTo>
                <a:lnTo>
                  <a:pt x="391299" y="111252"/>
                </a:lnTo>
                <a:lnTo>
                  <a:pt x="396151" y="108343"/>
                </a:lnTo>
                <a:lnTo>
                  <a:pt x="400812" y="103098"/>
                </a:lnTo>
                <a:lnTo>
                  <a:pt x="404164" y="96113"/>
                </a:lnTo>
                <a:lnTo>
                  <a:pt x="407517" y="89268"/>
                </a:lnTo>
                <a:lnTo>
                  <a:pt x="409117" y="82283"/>
                </a:lnTo>
                <a:lnTo>
                  <a:pt x="409117" y="75577"/>
                </a:lnTo>
                <a:close/>
              </a:path>
              <a:path w="575310" h="117475">
                <a:moveTo>
                  <a:pt x="501891" y="111836"/>
                </a:moveTo>
                <a:lnTo>
                  <a:pt x="498106" y="111836"/>
                </a:lnTo>
                <a:lnTo>
                  <a:pt x="495490" y="111544"/>
                </a:lnTo>
                <a:lnTo>
                  <a:pt x="492721" y="109943"/>
                </a:lnTo>
                <a:lnTo>
                  <a:pt x="491693" y="108927"/>
                </a:lnTo>
                <a:lnTo>
                  <a:pt x="490385" y="105727"/>
                </a:lnTo>
                <a:lnTo>
                  <a:pt x="489953" y="102514"/>
                </a:lnTo>
                <a:lnTo>
                  <a:pt x="489953" y="58547"/>
                </a:lnTo>
                <a:lnTo>
                  <a:pt x="489216" y="53441"/>
                </a:lnTo>
                <a:lnTo>
                  <a:pt x="486168" y="45288"/>
                </a:lnTo>
                <a:lnTo>
                  <a:pt x="483831" y="41935"/>
                </a:lnTo>
                <a:lnTo>
                  <a:pt x="477570" y="37858"/>
                </a:lnTo>
                <a:lnTo>
                  <a:pt x="473925" y="36703"/>
                </a:lnTo>
                <a:lnTo>
                  <a:pt x="469709" y="36703"/>
                </a:lnTo>
                <a:lnTo>
                  <a:pt x="463397" y="37706"/>
                </a:lnTo>
                <a:lnTo>
                  <a:pt x="456920" y="40741"/>
                </a:lnTo>
                <a:lnTo>
                  <a:pt x="450291" y="45796"/>
                </a:lnTo>
                <a:lnTo>
                  <a:pt x="443484" y="52857"/>
                </a:lnTo>
                <a:lnTo>
                  <a:pt x="443484" y="36703"/>
                </a:lnTo>
                <a:lnTo>
                  <a:pt x="439851" y="36703"/>
                </a:lnTo>
                <a:lnTo>
                  <a:pt x="416255" y="46012"/>
                </a:lnTo>
                <a:lnTo>
                  <a:pt x="417563" y="49072"/>
                </a:lnTo>
                <a:lnTo>
                  <a:pt x="419747" y="48196"/>
                </a:lnTo>
                <a:lnTo>
                  <a:pt x="421640" y="47764"/>
                </a:lnTo>
                <a:lnTo>
                  <a:pt x="424700" y="47764"/>
                </a:lnTo>
                <a:lnTo>
                  <a:pt x="425869" y="48196"/>
                </a:lnTo>
                <a:lnTo>
                  <a:pt x="427761" y="49517"/>
                </a:lnTo>
                <a:lnTo>
                  <a:pt x="428345" y="50965"/>
                </a:lnTo>
                <a:lnTo>
                  <a:pt x="429209" y="54902"/>
                </a:lnTo>
                <a:lnTo>
                  <a:pt x="429361" y="103251"/>
                </a:lnTo>
                <a:lnTo>
                  <a:pt x="428777" y="107035"/>
                </a:lnTo>
                <a:lnTo>
                  <a:pt x="425869" y="110972"/>
                </a:lnTo>
                <a:lnTo>
                  <a:pt x="423240" y="111836"/>
                </a:lnTo>
                <a:lnTo>
                  <a:pt x="417563" y="111836"/>
                </a:lnTo>
                <a:lnTo>
                  <a:pt x="417563" y="114896"/>
                </a:lnTo>
                <a:lnTo>
                  <a:pt x="456158" y="114896"/>
                </a:lnTo>
                <a:lnTo>
                  <a:pt x="456158" y="111836"/>
                </a:lnTo>
                <a:lnTo>
                  <a:pt x="451942" y="111836"/>
                </a:lnTo>
                <a:lnTo>
                  <a:pt x="449173" y="111544"/>
                </a:lnTo>
                <a:lnTo>
                  <a:pt x="446252" y="110096"/>
                </a:lnTo>
                <a:lnTo>
                  <a:pt x="445236" y="108927"/>
                </a:lnTo>
                <a:lnTo>
                  <a:pt x="443776" y="106019"/>
                </a:lnTo>
                <a:lnTo>
                  <a:pt x="443484" y="102806"/>
                </a:lnTo>
                <a:lnTo>
                  <a:pt x="443484" y="57670"/>
                </a:lnTo>
                <a:lnTo>
                  <a:pt x="450189" y="50533"/>
                </a:lnTo>
                <a:lnTo>
                  <a:pt x="456882" y="46888"/>
                </a:lnTo>
                <a:lnTo>
                  <a:pt x="468109" y="46888"/>
                </a:lnTo>
                <a:lnTo>
                  <a:pt x="471157" y="48488"/>
                </a:lnTo>
                <a:lnTo>
                  <a:pt x="474954" y="54749"/>
                </a:lnTo>
                <a:lnTo>
                  <a:pt x="475818" y="59702"/>
                </a:lnTo>
                <a:lnTo>
                  <a:pt x="475678" y="104698"/>
                </a:lnTo>
                <a:lnTo>
                  <a:pt x="474954" y="107619"/>
                </a:lnTo>
                <a:lnTo>
                  <a:pt x="473925" y="109220"/>
                </a:lnTo>
                <a:lnTo>
                  <a:pt x="471017" y="111404"/>
                </a:lnTo>
                <a:lnTo>
                  <a:pt x="468541" y="111836"/>
                </a:lnTo>
                <a:lnTo>
                  <a:pt x="463156" y="111836"/>
                </a:lnTo>
                <a:lnTo>
                  <a:pt x="463156" y="114896"/>
                </a:lnTo>
                <a:lnTo>
                  <a:pt x="501891" y="114896"/>
                </a:lnTo>
                <a:lnTo>
                  <a:pt x="501891" y="111836"/>
                </a:lnTo>
                <a:close/>
              </a:path>
              <a:path w="575310" h="117475">
                <a:moveTo>
                  <a:pt x="575297" y="62763"/>
                </a:moveTo>
                <a:lnTo>
                  <a:pt x="575183" y="57962"/>
                </a:lnTo>
                <a:lnTo>
                  <a:pt x="572389" y="50673"/>
                </a:lnTo>
                <a:lnTo>
                  <a:pt x="564235" y="42519"/>
                </a:lnTo>
                <a:lnTo>
                  <a:pt x="561174" y="39458"/>
                </a:lnTo>
                <a:lnTo>
                  <a:pt x="557390" y="37998"/>
                </a:lnTo>
                <a:lnTo>
                  <a:pt x="557390" y="62763"/>
                </a:lnTo>
                <a:lnTo>
                  <a:pt x="521258" y="62763"/>
                </a:lnTo>
                <a:lnTo>
                  <a:pt x="521843" y="56362"/>
                </a:lnTo>
                <a:lnTo>
                  <a:pt x="524027" y="51409"/>
                </a:lnTo>
                <a:lnTo>
                  <a:pt x="527824" y="47917"/>
                </a:lnTo>
                <a:lnTo>
                  <a:pt x="531456" y="44272"/>
                </a:lnTo>
                <a:lnTo>
                  <a:pt x="535686" y="42519"/>
                </a:lnTo>
                <a:lnTo>
                  <a:pt x="543547" y="42519"/>
                </a:lnTo>
                <a:lnTo>
                  <a:pt x="557390" y="62763"/>
                </a:lnTo>
                <a:lnTo>
                  <a:pt x="557390" y="37998"/>
                </a:lnTo>
                <a:lnTo>
                  <a:pt x="554037" y="36703"/>
                </a:lnTo>
                <a:lnTo>
                  <a:pt x="545147" y="36703"/>
                </a:lnTo>
                <a:lnTo>
                  <a:pt x="511708" y="60629"/>
                </a:lnTo>
                <a:lnTo>
                  <a:pt x="509181" y="77914"/>
                </a:lnTo>
                <a:lnTo>
                  <a:pt x="509803" y="86423"/>
                </a:lnTo>
                <a:lnTo>
                  <a:pt x="536486" y="116547"/>
                </a:lnTo>
                <a:lnTo>
                  <a:pt x="543255" y="117233"/>
                </a:lnTo>
                <a:lnTo>
                  <a:pt x="551853" y="117233"/>
                </a:lnTo>
                <a:lnTo>
                  <a:pt x="559130" y="114020"/>
                </a:lnTo>
                <a:lnTo>
                  <a:pt x="568744" y="103682"/>
                </a:lnTo>
                <a:lnTo>
                  <a:pt x="570636" y="101650"/>
                </a:lnTo>
                <a:lnTo>
                  <a:pt x="574128" y="94805"/>
                </a:lnTo>
                <a:lnTo>
                  <a:pt x="575297" y="87223"/>
                </a:lnTo>
                <a:lnTo>
                  <a:pt x="572681" y="85483"/>
                </a:lnTo>
                <a:lnTo>
                  <a:pt x="570052" y="92176"/>
                </a:lnTo>
                <a:lnTo>
                  <a:pt x="566851" y="96837"/>
                </a:lnTo>
                <a:lnTo>
                  <a:pt x="559282" y="102374"/>
                </a:lnTo>
                <a:lnTo>
                  <a:pt x="554913" y="103682"/>
                </a:lnTo>
                <a:lnTo>
                  <a:pt x="542086" y="103682"/>
                </a:lnTo>
                <a:lnTo>
                  <a:pt x="521258" y="67576"/>
                </a:lnTo>
                <a:lnTo>
                  <a:pt x="575297" y="67576"/>
                </a:lnTo>
                <a:lnTo>
                  <a:pt x="575297" y="62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80393" y="4511261"/>
            <a:ext cx="739011" cy="1486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9829" y="4741057"/>
            <a:ext cx="908937" cy="1593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0382" y="4738144"/>
            <a:ext cx="1407530" cy="1543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5563789" y="4741348"/>
            <a:ext cx="806450" cy="117475"/>
            <a:chOff x="5563789" y="4741348"/>
            <a:chExt cx="806450" cy="117475"/>
          </a:xfrm>
        </p:grpSpPr>
        <p:sp>
          <p:nvSpPr>
            <p:cNvPr id="43" name="object 43"/>
            <p:cNvSpPr/>
            <p:nvPr/>
          </p:nvSpPr>
          <p:spPr>
            <a:xfrm>
              <a:off x="5563789" y="4741348"/>
              <a:ext cx="76835" cy="114935"/>
            </a:xfrm>
            <a:custGeom>
              <a:avLst/>
              <a:gdLst/>
              <a:ahLst/>
              <a:cxnLst/>
              <a:rect l="l" t="t" r="r" b="b"/>
              <a:pathLst>
                <a:path w="76835" h="114935">
                  <a:moveTo>
                    <a:pt x="45733" y="0"/>
                  </a:moveTo>
                  <a:lnTo>
                    <a:pt x="27527" y="0"/>
                  </a:lnTo>
                  <a:lnTo>
                    <a:pt x="20099" y="2621"/>
                  </a:lnTo>
                  <a:lnTo>
                    <a:pt x="3349" y="31600"/>
                  </a:lnTo>
                  <a:lnTo>
                    <a:pt x="6408" y="31600"/>
                  </a:lnTo>
                  <a:lnTo>
                    <a:pt x="8593" y="25484"/>
                  </a:lnTo>
                  <a:lnTo>
                    <a:pt x="11943" y="20678"/>
                  </a:lnTo>
                  <a:lnTo>
                    <a:pt x="20973" y="14271"/>
                  </a:lnTo>
                  <a:lnTo>
                    <a:pt x="26070" y="12669"/>
                  </a:lnTo>
                  <a:lnTo>
                    <a:pt x="38013" y="12669"/>
                  </a:lnTo>
                  <a:lnTo>
                    <a:pt x="43402" y="14853"/>
                  </a:lnTo>
                  <a:lnTo>
                    <a:pt x="52432" y="24028"/>
                  </a:lnTo>
                  <a:lnTo>
                    <a:pt x="54617" y="29852"/>
                  </a:lnTo>
                  <a:lnTo>
                    <a:pt x="54617" y="36988"/>
                  </a:lnTo>
                  <a:lnTo>
                    <a:pt x="35146" y="77042"/>
                  </a:lnTo>
                  <a:lnTo>
                    <a:pt x="0" y="111548"/>
                  </a:lnTo>
                  <a:lnTo>
                    <a:pt x="0" y="114606"/>
                  </a:lnTo>
                  <a:lnTo>
                    <a:pt x="68308" y="114606"/>
                  </a:lnTo>
                  <a:lnTo>
                    <a:pt x="76318" y="92908"/>
                  </a:lnTo>
                  <a:lnTo>
                    <a:pt x="73260" y="92908"/>
                  </a:lnTo>
                  <a:lnTo>
                    <a:pt x="70056" y="97422"/>
                  </a:lnTo>
                  <a:lnTo>
                    <a:pt x="65977" y="100043"/>
                  </a:lnTo>
                  <a:lnTo>
                    <a:pt x="63793" y="100917"/>
                  </a:lnTo>
                  <a:lnTo>
                    <a:pt x="58841" y="101791"/>
                  </a:lnTo>
                  <a:lnTo>
                    <a:pt x="54471" y="102082"/>
                  </a:lnTo>
                  <a:lnTo>
                    <a:pt x="18205" y="102082"/>
                  </a:lnTo>
                  <a:lnTo>
                    <a:pt x="21835" y="98667"/>
                  </a:lnTo>
                  <a:lnTo>
                    <a:pt x="35103" y="85065"/>
                  </a:lnTo>
                  <a:lnTo>
                    <a:pt x="61590" y="53307"/>
                  </a:lnTo>
                  <a:lnTo>
                    <a:pt x="69327" y="35095"/>
                  </a:lnTo>
                  <a:lnTo>
                    <a:pt x="69327" y="21406"/>
                  </a:lnTo>
                  <a:lnTo>
                    <a:pt x="66123" y="14562"/>
                  </a:lnTo>
                  <a:lnTo>
                    <a:pt x="53598" y="2912"/>
                  </a:lnTo>
                  <a:lnTo>
                    <a:pt x="45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54527" y="4743532"/>
              <a:ext cx="715125" cy="1147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402850" y="5277071"/>
            <a:ext cx="786765" cy="415290"/>
            <a:chOff x="1402850" y="5277071"/>
            <a:chExt cx="786765" cy="415290"/>
          </a:xfrm>
        </p:grpSpPr>
        <p:sp>
          <p:nvSpPr>
            <p:cNvPr id="46" name="object 46"/>
            <p:cNvSpPr/>
            <p:nvPr/>
          </p:nvSpPr>
          <p:spPr>
            <a:xfrm>
              <a:off x="1402842" y="5277078"/>
              <a:ext cx="476884" cy="415290"/>
            </a:xfrm>
            <a:custGeom>
              <a:avLst/>
              <a:gdLst/>
              <a:ahLst/>
              <a:cxnLst/>
              <a:rect l="l" t="t" r="r" b="b"/>
              <a:pathLst>
                <a:path w="476885" h="415289">
                  <a:moveTo>
                    <a:pt x="476834" y="207365"/>
                  </a:moveTo>
                  <a:lnTo>
                    <a:pt x="476681" y="207111"/>
                  </a:lnTo>
                  <a:lnTo>
                    <a:pt x="475678" y="203390"/>
                  </a:lnTo>
                  <a:lnTo>
                    <a:pt x="473964" y="202412"/>
                  </a:lnTo>
                  <a:lnTo>
                    <a:pt x="460756" y="179539"/>
                  </a:lnTo>
                  <a:lnTo>
                    <a:pt x="460756" y="207518"/>
                  </a:lnTo>
                  <a:lnTo>
                    <a:pt x="349592" y="400062"/>
                  </a:lnTo>
                  <a:lnTo>
                    <a:pt x="127241" y="400062"/>
                  </a:lnTo>
                  <a:lnTo>
                    <a:pt x="16052" y="207518"/>
                  </a:lnTo>
                  <a:lnTo>
                    <a:pt x="127241" y="14973"/>
                  </a:lnTo>
                  <a:lnTo>
                    <a:pt x="349592" y="14973"/>
                  </a:lnTo>
                  <a:lnTo>
                    <a:pt x="460756" y="207518"/>
                  </a:lnTo>
                  <a:lnTo>
                    <a:pt x="460756" y="179539"/>
                  </a:lnTo>
                  <a:lnTo>
                    <a:pt x="360629" y="6134"/>
                  </a:lnTo>
                  <a:lnTo>
                    <a:pt x="360629" y="4114"/>
                  </a:lnTo>
                  <a:lnTo>
                    <a:pt x="357886" y="1397"/>
                  </a:lnTo>
                  <a:lnTo>
                    <a:pt x="357759" y="1155"/>
                  </a:lnTo>
                  <a:lnTo>
                    <a:pt x="357619" y="1130"/>
                  </a:lnTo>
                  <a:lnTo>
                    <a:pt x="357492" y="990"/>
                  </a:lnTo>
                  <a:lnTo>
                    <a:pt x="357136" y="990"/>
                  </a:lnTo>
                  <a:lnTo>
                    <a:pt x="353466" y="0"/>
                  </a:lnTo>
                  <a:lnTo>
                    <a:pt x="351751" y="990"/>
                  </a:lnTo>
                  <a:lnTo>
                    <a:pt x="125056" y="990"/>
                  </a:lnTo>
                  <a:lnTo>
                    <a:pt x="123355" y="0"/>
                  </a:lnTo>
                  <a:lnTo>
                    <a:pt x="119672" y="990"/>
                  </a:lnTo>
                  <a:lnTo>
                    <a:pt x="119341" y="990"/>
                  </a:lnTo>
                  <a:lnTo>
                    <a:pt x="119214" y="1117"/>
                  </a:lnTo>
                  <a:lnTo>
                    <a:pt x="119062" y="1155"/>
                  </a:lnTo>
                  <a:lnTo>
                    <a:pt x="118897" y="1435"/>
                  </a:lnTo>
                  <a:lnTo>
                    <a:pt x="116217" y="4114"/>
                  </a:lnTo>
                  <a:lnTo>
                    <a:pt x="116217" y="6083"/>
                  </a:lnTo>
                  <a:lnTo>
                    <a:pt x="2870" y="202399"/>
                  </a:lnTo>
                  <a:lnTo>
                    <a:pt x="1143" y="203390"/>
                  </a:lnTo>
                  <a:lnTo>
                    <a:pt x="139" y="207124"/>
                  </a:lnTo>
                  <a:lnTo>
                    <a:pt x="0" y="207365"/>
                  </a:lnTo>
                  <a:lnTo>
                    <a:pt x="38" y="207518"/>
                  </a:lnTo>
                  <a:lnTo>
                    <a:pt x="0" y="207657"/>
                  </a:lnTo>
                  <a:lnTo>
                    <a:pt x="139" y="207911"/>
                  </a:lnTo>
                  <a:lnTo>
                    <a:pt x="1143" y="211632"/>
                  </a:lnTo>
                  <a:lnTo>
                    <a:pt x="2870" y="212636"/>
                  </a:lnTo>
                  <a:lnTo>
                    <a:pt x="116217" y="408965"/>
                  </a:lnTo>
                  <a:lnTo>
                    <a:pt x="116217" y="410908"/>
                  </a:lnTo>
                  <a:lnTo>
                    <a:pt x="118884" y="413588"/>
                  </a:lnTo>
                  <a:lnTo>
                    <a:pt x="119062" y="413880"/>
                  </a:lnTo>
                  <a:lnTo>
                    <a:pt x="119227" y="413931"/>
                  </a:lnTo>
                  <a:lnTo>
                    <a:pt x="119634" y="414032"/>
                  </a:lnTo>
                  <a:lnTo>
                    <a:pt x="123355" y="415023"/>
                  </a:lnTo>
                  <a:lnTo>
                    <a:pt x="125069" y="414032"/>
                  </a:lnTo>
                  <a:lnTo>
                    <a:pt x="351739" y="414032"/>
                  </a:lnTo>
                  <a:lnTo>
                    <a:pt x="353466" y="415023"/>
                  </a:lnTo>
                  <a:lnTo>
                    <a:pt x="357174" y="414032"/>
                  </a:lnTo>
                  <a:lnTo>
                    <a:pt x="357492" y="414032"/>
                  </a:lnTo>
                  <a:lnTo>
                    <a:pt x="357759" y="413880"/>
                  </a:lnTo>
                  <a:lnTo>
                    <a:pt x="357911" y="413626"/>
                  </a:lnTo>
                  <a:lnTo>
                    <a:pt x="360629" y="410908"/>
                  </a:lnTo>
                  <a:lnTo>
                    <a:pt x="360629" y="408914"/>
                  </a:lnTo>
                  <a:lnTo>
                    <a:pt x="473964" y="212623"/>
                  </a:lnTo>
                  <a:lnTo>
                    <a:pt x="475678" y="211632"/>
                  </a:lnTo>
                  <a:lnTo>
                    <a:pt x="476681" y="207924"/>
                  </a:lnTo>
                  <a:lnTo>
                    <a:pt x="476834" y="207657"/>
                  </a:lnTo>
                  <a:lnTo>
                    <a:pt x="476783" y="207518"/>
                  </a:lnTo>
                  <a:lnTo>
                    <a:pt x="476834" y="20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89106" y="5432234"/>
              <a:ext cx="100496" cy="1055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54187" y="5459399"/>
              <a:ext cx="212725" cy="50800"/>
            </a:xfrm>
            <a:custGeom>
              <a:avLst/>
              <a:gdLst/>
              <a:ahLst/>
              <a:cxnLst/>
              <a:rect l="l" t="t" r="r" b="b"/>
              <a:pathLst>
                <a:path w="212725" h="50800">
                  <a:moveTo>
                    <a:pt x="212686" y="39535"/>
                  </a:moveTo>
                  <a:lnTo>
                    <a:pt x="209562" y="36410"/>
                  </a:lnTo>
                  <a:lnTo>
                    <a:pt x="3136" y="36410"/>
                  </a:lnTo>
                  <a:lnTo>
                    <a:pt x="0" y="39535"/>
                  </a:lnTo>
                  <a:lnTo>
                    <a:pt x="0" y="47256"/>
                  </a:lnTo>
                  <a:lnTo>
                    <a:pt x="3136" y="50380"/>
                  </a:lnTo>
                  <a:lnTo>
                    <a:pt x="209562" y="50380"/>
                  </a:lnTo>
                  <a:lnTo>
                    <a:pt x="212686" y="47256"/>
                  </a:lnTo>
                  <a:lnTo>
                    <a:pt x="212686" y="39535"/>
                  </a:lnTo>
                  <a:close/>
                </a:path>
                <a:path w="212725" h="50800">
                  <a:moveTo>
                    <a:pt x="212686" y="3136"/>
                  </a:moveTo>
                  <a:lnTo>
                    <a:pt x="209562" y="0"/>
                  </a:lnTo>
                  <a:lnTo>
                    <a:pt x="3136" y="0"/>
                  </a:lnTo>
                  <a:lnTo>
                    <a:pt x="0" y="3136"/>
                  </a:lnTo>
                  <a:lnTo>
                    <a:pt x="0" y="10845"/>
                  </a:lnTo>
                  <a:lnTo>
                    <a:pt x="3136" y="13982"/>
                  </a:lnTo>
                  <a:lnTo>
                    <a:pt x="209562" y="13982"/>
                  </a:lnTo>
                  <a:lnTo>
                    <a:pt x="212686" y="10845"/>
                  </a:lnTo>
                  <a:lnTo>
                    <a:pt x="212686" y="3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3302914" y="5368683"/>
            <a:ext cx="1074290" cy="1544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7722" y="5368683"/>
            <a:ext cx="1074290" cy="1544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354874" y="6018838"/>
            <a:ext cx="1325245" cy="521334"/>
            <a:chOff x="1354874" y="6018838"/>
            <a:chExt cx="1325245" cy="521334"/>
          </a:xfrm>
        </p:grpSpPr>
        <p:sp>
          <p:nvSpPr>
            <p:cNvPr id="52" name="object 52"/>
            <p:cNvSpPr/>
            <p:nvPr/>
          </p:nvSpPr>
          <p:spPr>
            <a:xfrm>
              <a:off x="1476154" y="6108120"/>
              <a:ext cx="254635" cy="14604"/>
            </a:xfrm>
            <a:custGeom>
              <a:avLst/>
              <a:gdLst/>
              <a:ahLst/>
              <a:cxnLst/>
              <a:rect l="l" t="t" r="r" b="b"/>
              <a:pathLst>
                <a:path w="254635" h="14604">
                  <a:moveTo>
                    <a:pt x="251415" y="0"/>
                  </a:moveTo>
                  <a:lnTo>
                    <a:pt x="3131" y="0"/>
                  </a:lnTo>
                  <a:lnTo>
                    <a:pt x="0" y="3130"/>
                  </a:lnTo>
                  <a:lnTo>
                    <a:pt x="0" y="10849"/>
                  </a:lnTo>
                  <a:lnTo>
                    <a:pt x="3131" y="13979"/>
                  </a:lnTo>
                  <a:lnTo>
                    <a:pt x="251415" y="13979"/>
                  </a:lnTo>
                  <a:lnTo>
                    <a:pt x="254546" y="10849"/>
                  </a:lnTo>
                  <a:lnTo>
                    <a:pt x="254546" y="3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54874" y="6107130"/>
              <a:ext cx="354795" cy="43257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6146" y="6107137"/>
              <a:ext cx="375920" cy="433070"/>
            </a:xfrm>
            <a:custGeom>
              <a:avLst/>
              <a:gdLst/>
              <a:ahLst/>
              <a:cxnLst/>
              <a:rect l="l" t="t" r="r" b="b"/>
              <a:pathLst>
                <a:path w="375919" h="433070">
                  <a:moveTo>
                    <a:pt x="333781" y="216446"/>
                  </a:moveTo>
                  <a:lnTo>
                    <a:pt x="332625" y="212153"/>
                  </a:lnTo>
                  <a:lnTo>
                    <a:pt x="325945" y="208305"/>
                  </a:lnTo>
                  <a:lnTo>
                    <a:pt x="321665" y="209448"/>
                  </a:lnTo>
                  <a:lnTo>
                    <a:pt x="218541" y="388035"/>
                  </a:lnTo>
                  <a:lnTo>
                    <a:pt x="219697" y="392315"/>
                  </a:lnTo>
                  <a:lnTo>
                    <a:pt x="226377" y="396163"/>
                  </a:lnTo>
                  <a:lnTo>
                    <a:pt x="230657" y="395020"/>
                  </a:lnTo>
                  <a:lnTo>
                    <a:pt x="333781" y="216446"/>
                  </a:lnTo>
                  <a:close/>
                </a:path>
                <a:path w="375919" h="433070">
                  <a:moveTo>
                    <a:pt x="375831" y="216128"/>
                  </a:moveTo>
                  <a:lnTo>
                    <a:pt x="375666" y="215861"/>
                  </a:lnTo>
                  <a:lnTo>
                    <a:pt x="374675" y="212153"/>
                  </a:lnTo>
                  <a:lnTo>
                    <a:pt x="372960" y="211175"/>
                  </a:lnTo>
                  <a:lnTo>
                    <a:pt x="251675" y="1143"/>
                  </a:lnTo>
                  <a:lnTo>
                    <a:pt x="247396" y="0"/>
                  </a:lnTo>
                  <a:lnTo>
                    <a:pt x="240715" y="3860"/>
                  </a:lnTo>
                  <a:lnTo>
                    <a:pt x="239572" y="8140"/>
                  </a:lnTo>
                  <a:lnTo>
                    <a:pt x="359765" y="216293"/>
                  </a:lnTo>
                  <a:lnTo>
                    <a:pt x="243509" y="417601"/>
                  </a:lnTo>
                  <a:lnTo>
                    <a:pt x="3136" y="417601"/>
                  </a:lnTo>
                  <a:lnTo>
                    <a:pt x="0" y="420725"/>
                  </a:lnTo>
                  <a:lnTo>
                    <a:pt x="0" y="428447"/>
                  </a:lnTo>
                  <a:lnTo>
                    <a:pt x="3136" y="431584"/>
                  </a:lnTo>
                  <a:lnTo>
                    <a:pt x="245681" y="431584"/>
                  </a:lnTo>
                  <a:lnTo>
                    <a:pt x="247396" y="432574"/>
                  </a:lnTo>
                  <a:lnTo>
                    <a:pt x="251104" y="431584"/>
                  </a:lnTo>
                  <a:lnTo>
                    <a:pt x="251421" y="431584"/>
                  </a:lnTo>
                  <a:lnTo>
                    <a:pt x="251675" y="431431"/>
                  </a:lnTo>
                  <a:lnTo>
                    <a:pt x="251815" y="431190"/>
                  </a:lnTo>
                  <a:lnTo>
                    <a:pt x="254546" y="428447"/>
                  </a:lnTo>
                  <a:lnTo>
                    <a:pt x="254546" y="426466"/>
                  </a:lnTo>
                  <a:lnTo>
                    <a:pt x="372960" y="221411"/>
                  </a:lnTo>
                  <a:lnTo>
                    <a:pt x="374675" y="220421"/>
                  </a:lnTo>
                  <a:lnTo>
                    <a:pt x="375666" y="216725"/>
                  </a:lnTo>
                  <a:lnTo>
                    <a:pt x="375831" y="216446"/>
                  </a:lnTo>
                  <a:lnTo>
                    <a:pt x="375780" y="216293"/>
                  </a:lnTo>
                  <a:lnTo>
                    <a:pt x="375831" y="216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71908" y="6271132"/>
              <a:ext cx="92893" cy="10549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36994" y="6316436"/>
              <a:ext cx="212725" cy="14604"/>
            </a:xfrm>
            <a:custGeom>
              <a:avLst/>
              <a:gdLst/>
              <a:ahLst/>
              <a:cxnLst/>
              <a:rect l="l" t="t" r="r" b="b"/>
              <a:pathLst>
                <a:path w="212725" h="14604">
                  <a:moveTo>
                    <a:pt x="209338" y="0"/>
                  </a:moveTo>
                  <a:lnTo>
                    <a:pt x="3131" y="0"/>
                  </a:lnTo>
                  <a:lnTo>
                    <a:pt x="0" y="3116"/>
                  </a:lnTo>
                  <a:lnTo>
                    <a:pt x="0" y="10849"/>
                  </a:lnTo>
                  <a:lnTo>
                    <a:pt x="3131" y="13979"/>
                  </a:lnTo>
                  <a:lnTo>
                    <a:pt x="209338" y="13979"/>
                  </a:lnTo>
                  <a:lnTo>
                    <a:pt x="212469" y="10849"/>
                  </a:lnTo>
                  <a:lnTo>
                    <a:pt x="212469" y="3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21460" y="6271132"/>
              <a:ext cx="258377" cy="13758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67141" y="6018847"/>
              <a:ext cx="332105" cy="311785"/>
            </a:xfrm>
            <a:custGeom>
              <a:avLst/>
              <a:gdLst/>
              <a:ahLst/>
              <a:cxnLst/>
              <a:rect l="l" t="t" r="r" b="b"/>
              <a:pathLst>
                <a:path w="332105" h="311785">
                  <a:moveTo>
                    <a:pt x="38595" y="133896"/>
                  </a:moveTo>
                  <a:lnTo>
                    <a:pt x="35458" y="130771"/>
                  </a:lnTo>
                  <a:lnTo>
                    <a:pt x="27749" y="130771"/>
                  </a:lnTo>
                  <a:lnTo>
                    <a:pt x="24612" y="133896"/>
                  </a:lnTo>
                  <a:lnTo>
                    <a:pt x="24612" y="227253"/>
                  </a:lnTo>
                  <a:lnTo>
                    <a:pt x="27749" y="230390"/>
                  </a:lnTo>
                  <a:lnTo>
                    <a:pt x="35458" y="230390"/>
                  </a:lnTo>
                  <a:lnTo>
                    <a:pt x="38595" y="227253"/>
                  </a:lnTo>
                  <a:lnTo>
                    <a:pt x="38595" y="133896"/>
                  </a:lnTo>
                  <a:close/>
                </a:path>
                <a:path w="332105" h="311785">
                  <a:moveTo>
                    <a:pt x="75006" y="133896"/>
                  </a:moveTo>
                  <a:lnTo>
                    <a:pt x="71869" y="130771"/>
                  </a:lnTo>
                  <a:lnTo>
                    <a:pt x="64160" y="130771"/>
                  </a:lnTo>
                  <a:lnTo>
                    <a:pt x="61023" y="133896"/>
                  </a:lnTo>
                  <a:lnTo>
                    <a:pt x="61023" y="227253"/>
                  </a:lnTo>
                  <a:lnTo>
                    <a:pt x="64160" y="230390"/>
                  </a:lnTo>
                  <a:lnTo>
                    <a:pt x="71869" y="230390"/>
                  </a:lnTo>
                  <a:lnTo>
                    <a:pt x="75006" y="227253"/>
                  </a:lnTo>
                  <a:lnTo>
                    <a:pt x="75006" y="133896"/>
                  </a:lnTo>
                  <a:close/>
                </a:path>
                <a:path w="332105" h="311785">
                  <a:moveTo>
                    <a:pt x="100495" y="52882"/>
                  </a:moveTo>
                  <a:lnTo>
                    <a:pt x="86842" y="14833"/>
                  </a:lnTo>
                  <a:lnTo>
                    <a:pt x="86055" y="14122"/>
                  </a:lnTo>
                  <a:lnTo>
                    <a:pt x="86055" y="54343"/>
                  </a:lnTo>
                  <a:lnTo>
                    <a:pt x="85509" y="62179"/>
                  </a:lnTo>
                  <a:lnTo>
                    <a:pt x="57607" y="93345"/>
                  </a:lnTo>
                  <a:lnTo>
                    <a:pt x="50177" y="94018"/>
                  </a:lnTo>
                  <a:lnTo>
                    <a:pt x="42773" y="93345"/>
                  </a:lnTo>
                  <a:lnTo>
                    <a:pt x="14960" y="63080"/>
                  </a:lnTo>
                  <a:lnTo>
                    <a:pt x="14325" y="54343"/>
                  </a:lnTo>
                  <a:lnTo>
                    <a:pt x="14998" y="43649"/>
                  </a:lnTo>
                  <a:lnTo>
                    <a:pt x="43256" y="12230"/>
                  </a:lnTo>
                  <a:lnTo>
                    <a:pt x="50380" y="11620"/>
                  </a:lnTo>
                  <a:lnTo>
                    <a:pt x="57315" y="11620"/>
                  </a:lnTo>
                  <a:lnTo>
                    <a:pt x="85966" y="43649"/>
                  </a:lnTo>
                  <a:lnTo>
                    <a:pt x="86055" y="54343"/>
                  </a:lnTo>
                  <a:lnTo>
                    <a:pt x="86055" y="14122"/>
                  </a:lnTo>
                  <a:lnTo>
                    <a:pt x="50304" y="0"/>
                  </a:lnTo>
                  <a:lnTo>
                    <a:pt x="39700" y="901"/>
                  </a:lnTo>
                  <a:lnTo>
                    <a:pt x="7886" y="22250"/>
                  </a:lnTo>
                  <a:lnTo>
                    <a:pt x="0" y="54343"/>
                  </a:lnTo>
                  <a:lnTo>
                    <a:pt x="355" y="60769"/>
                  </a:lnTo>
                  <a:lnTo>
                    <a:pt x="18224" y="94805"/>
                  </a:lnTo>
                  <a:lnTo>
                    <a:pt x="50241" y="105562"/>
                  </a:lnTo>
                  <a:lnTo>
                    <a:pt x="56972" y="105168"/>
                  </a:lnTo>
                  <a:lnTo>
                    <a:pt x="90487" y="86474"/>
                  </a:lnTo>
                  <a:lnTo>
                    <a:pt x="100088" y="60502"/>
                  </a:lnTo>
                  <a:lnTo>
                    <a:pt x="100495" y="52882"/>
                  </a:lnTo>
                  <a:close/>
                </a:path>
                <a:path w="332105" h="311785">
                  <a:moveTo>
                    <a:pt x="331863" y="300710"/>
                  </a:moveTo>
                  <a:lnTo>
                    <a:pt x="328739" y="297599"/>
                  </a:lnTo>
                  <a:lnTo>
                    <a:pt x="122351" y="297599"/>
                  </a:lnTo>
                  <a:lnTo>
                    <a:pt x="119227" y="300710"/>
                  </a:lnTo>
                  <a:lnTo>
                    <a:pt x="119227" y="308444"/>
                  </a:lnTo>
                  <a:lnTo>
                    <a:pt x="122351" y="311569"/>
                  </a:lnTo>
                  <a:lnTo>
                    <a:pt x="328739" y="311569"/>
                  </a:lnTo>
                  <a:lnTo>
                    <a:pt x="331863" y="308444"/>
                  </a:lnTo>
                  <a:lnTo>
                    <a:pt x="331863" y="300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3297963" y="6209664"/>
            <a:ext cx="1002049" cy="1540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43485" y="6209664"/>
            <a:ext cx="1106769" cy="1544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57593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Synthesis of </a:t>
            </a:r>
            <a:r>
              <a:rPr spc="-10" dirty="0">
                <a:solidFill>
                  <a:srgbClr val="FF0000"/>
                </a:solidFill>
              </a:rPr>
              <a:t>Aldehydes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Ketones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74"/>
            <a:ext cx="344106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Chlorides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1,3-Dithianes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Nitriles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(Cyanides)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From Carboxylic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69674" y="355818"/>
            <a:ext cx="3545588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A. </a:t>
            </a:r>
            <a:r>
              <a:rPr spc="-10" dirty="0"/>
              <a:t>From </a:t>
            </a:r>
            <a:r>
              <a:rPr dirty="0"/>
              <a:t>Acid</a:t>
            </a:r>
            <a:r>
              <a:rPr spc="-130" dirty="0"/>
              <a:t> </a:t>
            </a:r>
            <a:r>
              <a:rPr spc="-5" dirty="0"/>
              <a:t>Chlorides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86"/>
            <a:ext cx="2689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1. </a:t>
            </a:r>
            <a:r>
              <a:rPr sz="2000" spc="-10" dirty="0">
                <a:solidFill>
                  <a:srgbClr val="4F81BC"/>
                </a:solidFill>
                <a:latin typeface="Calibri"/>
                <a:cs typeface="Calibri"/>
              </a:rPr>
              <a:t>Rosenmund</a:t>
            </a:r>
            <a:r>
              <a:rPr sz="20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F81BC"/>
                </a:solidFill>
                <a:latin typeface="Calibri"/>
                <a:cs typeface="Calibri"/>
              </a:rPr>
              <a:t>reduction: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8241" y="2479724"/>
            <a:ext cx="1255575" cy="15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5783" y="2495588"/>
            <a:ext cx="87297" cy="8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3543" y="2484829"/>
            <a:ext cx="173626" cy="147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5936" y="2345228"/>
            <a:ext cx="1532755" cy="220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5983" y="2655605"/>
            <a:ext cx="1201135" cy="145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3718" y="2461792"/>
            <a:ext cx="1215650" cy="15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1658" y="2474896"/>
            <a:ext cx="87297" cy="846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9417" y="2459033"/>
            <a:ext cx="270193" cy="113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6132" y="2779756"/>
            <a:ext cx="1222150" cy="1462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8076" y="3110826"/>
            <a:ext cx="801646" cy="113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203995" y="3787476"/>
            <a:ext cx="689610" cy="419734"/>
            <a:chOff x="1203995" y="3787476"/>
            <a:chExt cx="689610" cy="419734"/>
          </a:xfrm>
        </p:grpSpPr>
        <p:sp>
          <p:nvSpPr>
            <p:cNvPr id="15" name="object 15"/>
            <p:cNvSpPr/>
            <p:nvPr/>
          </p:nvSpPr>
          <p:spPr>
            <a:xfrm>
              <a:off x="1203995" y="4106931"/>
              <a:ext cx="87979" cy="966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8818" y="4106669"/>
              <a:ext cx="88238" cy="99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3688" y="4106671"/>
              <a:ext cx="579755" cy="100330"/>
            </a:xfrm>
            <a:custGeom>
              <a:avLst/>
              <a:gdLst/>
              <a:ahLst/>
              <a:cxnLst/>
              <a:rect l="l" t="t" r="r" b="b"/>
              <a:pathLst>
                <a:path w="579755" h="100329">
                  <a:moveTo>
                    <a:pt x="162140" y="45872"/>
                  </a:moveTo>
                  <a:lnTo>
                    <a:pt x="159169" y="42900"/>
                  </a:lnTo>
                  <a:lnTo>
                    <a:pt x="2971" y="42900"/>
                  </a:lnTo>
                  <a:lnTo>
                    <a:pt x="0" y="45872"/>
                  </a:lnTo>
                  <a:lnTo>
                    <a:pt x="0" y="53187"/>
                  </a:lnTo>
                  <a:lnTo>
                    <a:pt x="2971" y="56146"/>
                  </a:lnTo>
                  <a:lnTo>
                    <a:pt x="159169" y="56146"/>
                  </a:lnTo>
                  <a:lnTo>
                    <a:pt x="162140" y="53187"/>
                  </a:lnTo>
                  <a:lnTo>
                    <a:pt x="162140" y="45872"/>
                  </a:lnTo>
                  <a:close/>
                </a:path>
                <a:path w="579755" h="100329">
                  <a:moveTo>
                    <a:pt x="444195" y="45872"/>
                  </a:moveTo>
                  <a:lnTo>
                    <a:pt x="441223" y="42900"/>
                  </a:lnTo>
                  <a:lnTo>
                    <a:pt x="298488" y="42900"/>
                  </a:lnTo>
                  <a:lnTo>
                    <a:pt x="295516" y="45872"/>
                  </a:lnTo>
                  <a:lnTo>
                    <a:pt x="295516" y="53187"/>
                  </a:lnTo>
                  <a:lnTo>
                    <a:pt x="298488" y="56146"/>
                  </a:lnTo>
                  <a:lnTo>
                    <a:pt x="441223" y="56146"/>
                  </a:lnTo>
                  <a:lnTo>
                    <a:pt x="444195" y="53187"/>
                  </a:lnTo>
                  <a:lnTo>
                    <a:pt x="444195" y="45872"/>
                  </a:lnTo>
                  <a:close/>
                </a:path>
                <a:path w="579755" h="100329">
                  <a:moveTo>
                    <a:pt x="553758" y="67640"/>
                  </a:moveTo>
                  <a:lnTo>
                    <a:pt x="540550" y="64414"/>
                  </a:lnTo>
                  <a:lnTo>
                    <a:pt x="538721" y="72529"/>
                  </a:lnTo>
                  <a:lnTo>
                    <a:pt x="535254" y="78676"/>
                  </a:lnTo>
                  <a:lnTo>
                    <a:pt x="525005" y="86931"/>
                  </a:lnTo>
                  <a:lnTo>
                    <a:pt x="518731" y="88988"/>
                  </a:lnTo>
                  <a:lnTo>
                    <a:pt x="505244" y="88988"/>
                  </a:lnTo>
                  <a:lnTo>
                    <a:pt x="479132" y="57404"/>
                  </a:lnTo>
                  <a:lnTo>
                    <a:pt x="479132" y="42811"/>
                  </a:lnTo>
                  <a:lnTo>
                    <a:pt x="504698" y="10960"/>
                  </a:lnTo>
                  <a:lnTo>
                    <a:pt x="519023" y="10960"/>
                  </a:lnTo>
                  <a:lnTo>
                    <a:pt x="524560" y="12560"/>
                  </a:lnTo>
                  <a:lnTo>
                    <a:pt x="533374" y="18973"/>
                  </a:lnTo>
                  <a:lnTo>
                    <a:pt x="536740" y="24091"/>
                  </a:lnTo>
                  <a:lnTo>
                    <a:pt x="539051" y="31115"/>
                  </a:lnTo>
                  <a:lnTo>
                    <a:pt x="552056" y="28143"/>
                  </a:lnTo>
                  <a:lnTo>
                    <a:pt x="519823" y="469"/>
                  </a:lnTo>
                  <a:lnTo>
                    <a:pt x="512635" y="0"/>
                  </a:lnTo>
                  <a:lnTo>
                    <a:pt x="503821" y="0"/>
                  </a:lnTo>
                  <a:lnTo>
                    <a:pt x="471462" y="22910"/>
                  </a:lnTo>
                  <a:lnTo>
                    <a:pt x="465518" y="49250"/>
                  </a:lnTo>
                  <a:lnTo>
                    <a:pt x="465848" y="56057"/>
                  </a:lnTo>
                  <a:lnTo>
                    <a:pt x="486181" y="93573"/>
                  </a:lnTo>
                  <a:lnTo>
                    <a:pt x="512432" y="99936"/>
                  </a:lnTo>
                  <a:lnTo>
                    <a:pt x="519925" y="99415"/>
                  </a:lnTo>
                  <a:lnTo>
                    <a:pt x="551256" y="75044"/>
                  </a:lnTo>
                  <a:lnTo>
                    <a:pt x="553758" y="67640"/>
                  </a:lnTo>
                  <a:close/>
                </a:path>
                <a:path w="579755" h="100329">
                  <a:moveTo>
                    <a:pt x="579348" y="1651"/>
                  </a:moveTo>
                  <a:lnTo>
                    <a:pt x="567093" y="1651"/>
                  </a:lnTo>
                  <a:lnTo>
                    <a:pt x="567093" y="98285"/>
                  </a:lnTo>
                  <a:lnTo>
                    <a:pt x="579348" y="98285"/>
                  </a:lnTo>
                  <a:lnTo>
                    <a:pt x="579348" y="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4280" y="3787476"/>
              <a:ext cx="95470" cy="999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5757" y="3911358"/>
              <a:ext cx="52069" cy="174625"/>
            </a:xfrm>
            <a:custGeom>
              <a:avLst/>
              <a:gdLst/>
              <a:ahLst/>
              <a:cxnLst/>
              <a:rect l="l" t="t" r="r" b="b"/>
              <a:pathLst>
                <a:path w="52069" h="174625">
                  <a:moveTo>
                    <a:pt x="13284" y="2971"/>
                  </a:moveTo>
                  <a:lnTo>
                    <a:pt x="10312" y="0"/>
                  </a:lnTo>
                  <a:lnTo>
                    <a:pt x="2971" y="0"/>
                  </a:lnTo>
                  <a:lnTo>
                    <a:pt x="0" y="2971"/>
                  </a:lnTo>
                  <a:lnTo>
                    <a:pt x="0" y="171589"/>
                  </a:lnTo>
                  <a:lnTo>
                    <a:pt x="2971" y="174561"/>
                  </a:lnTo>
                  <a:lnTo>
                    <a:pt x="10312" y="174561"/>
                  </a:lnTo>
                  <a:lnTo>
                    <a:pt x="13284" y="171589"/>
                  </a:lnTo>
                  <a:lnTo>
                    <a:pt x="13284" y="2971"/>
                  </a:lnTo>
                  <a:close/>
                </a:path>
                <a:path w="52069" h="174625">
                  <a:moveTo>
                    <a:pt x="51689" y="2971"/>
                  </a:moveTo>
                  <a:lnTo>
                    <a:pt x="48717" y="0"/>
                  </a:lnTo>
                  <a:lnTo>
                    <a:pt x="41376" y="0"/>
                  </a:lnTo>
                  <a:lnTo>
                    <a:pt x="38404" y="2971"/>
                  </a:lnTo>
                  <a:lnTo>
                    <a:pt x="38404" y="171589"/>
                  </a:lnTo>
                  <a:lnTo>
                    <a:pt x="41376" y="174561"/>
                  </a:lnTo>
                  <a:lnTo>
                    <a:pt x="48717" y="174561"/>
                  </a:lnTo>
                  <a:lnTo>
                    <a:pt x="51689" y="171589"/>
                  </a:lnTo>
                  <a:lnTo>
                    <a:pt x="51689" y="2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38331" y="4125457"/>
            <a:ext cx="65922" cy="638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8081" y="4108310"/>
            <a:ext cx="140824" cy="1274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8327" y="3948831"/>
            <a:ext cx="640412" cy="4419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501030" y="3862933"/>
            <a:ext cx="712470" cy="563245"/>
            <a:chOff x="3501030" y="3862933"/>
            <a:chExt cx="712470" cy="563245"/>
          </a:xfrm>
        </p:grpSpPr>
        <p:sp>
          <p:nvSpPr>
            <p:cNvPr id="24" name="object 24"/>
            <p:cNvSpPr/>
            <p:nvPr/>
          </p:nvSpPr>
          <p:spPr>
            <a:xfrm>
              <a:off x="3501030" y="4089343"/>
              <a:ext cx="87989" cy="966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0739" y="4131982"/>
              <a:ext cx="168910" cy="13335"/>
            </a:xfrm>
            <a:custGeom>
              <a:avLst/>
              <a:gdLst/>
              <a:ahLst/>
              <a:cxnLst/>
              <a:rect l="l" t="t" r="r" b="b"/>
              <a:pathLst>
                <a:path w="168910" h="13335">
                  <a:moveTo>
                    <a:pt x="165464" y="0"/>
                  </a:moveTo>
                  <a:lnTo>
                    <a:pt x="2905" y="0"/>
                  </a:lnTo>
                  <a:lnTo>
                    <a:pt x="0" y="2965"/>
                  </a:lnTo>
                  <a:lnTo>
                    <a:pt x="0" y="10276"/>
                  </a:lnTo>
                  <a:lnTo>
                    <a:pt x="2905" y="13242"/>
                  </a:lnTo>
                  <a:lnTo>
                    <a:pt x="165464" y="13242"/>
                  </a:lnTo>
                  <a:lnTo>
                    <a:pt x="168507" y="10276"/>
                  </a:lnTo>
                  <a:lnTo>
                    <a:pt x="168507" y="2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4399" y="3881404"/>
              <a:ext cx="78304" cy="9663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14966" y="3924043"/>
              <a:ext cx="87630" cy="13335"/>
            </a:xfrm>
            <a:custGeom>
              <a:avLst/>
              <a:gdLst/>
              <a:ahLst/>
              <a:cxnLst/>
              <a:rect l="l" t="t" r="r" b="b"/>
              <a:pathLst>
                <a:path w="87629" h="13335">
                  <a:moveTo>
                    <a:pt x="84115" y="0"/>
                  </a:moveTo>
                  <a:lnTo>
                    <a:pt x="2905" y="0"/>
                  </a:lnTo>
                  <a:lnTo>
                    <a:pt x="0" y="2952"/>
                  </a:lnTo>
                  <a:lnTo>
                    <a:pt x="0" y="10276"/>
                  </a:lnTo>
                  <a:lnTo>
                    <a:pt x="2905" y="13242"/>
                  </a:lnTo>
                  <a:lnTo>
                    <a:pt x="84115" y="13242"/>
                  </a:lnTo>
                  <a:lnTo>
                    <a:pt x="87159" y="10276"/>
                  </a:lnTo>
                  <a:lnTo>
                    <a:pt x="87159" y="2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9952" y="3862933"/>
              <a:ext cx="543015" cy="5630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4322262" y="3816861"/>
            <a:ext cx="640412" cy="3837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078195" y="3688238"/>
            <a:ext cx="617220" cy="777875"/>
            <a:chOff x="5078195" y="3688238"/>
            <a:chExt cx="617220" cy="777875"/>
          </a:xfrm>
        </p:grpSpPr>
        <p:sp>
          <p:nvSpPr>
            <p:cNvPr id="31" name="object 31"/>
            <p:cNvSpPr/>
            <p:nvPr/>
          </p:nvSpPr>
          <p:spPr>
            <a:xfrm>
              <a:off x="5078195" y="4099689"/>
              <a:ext cx="87989" cy="966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6244" y="4142328"/>
              <a:ext cx="191135" cy="13335"/>
            </a:xfrm>
            <a:custGeom>
              <a:avLst/>
              <a:gdLst/>
              <a:ahLst/>
              <a:cxnLst/>
              <a:rect l="l" t="t" r="r" b="b"/>
              <a:pathLst>
                <a:path w="191135" h="13335">
                  <a:moveTo>
                    <a:pt x="187876" y="0"/>
                  </a:moveTo>
                  <a:lnTo>
                    <a:pt x="2905" y="0"/>
                  </a:lnTo>
                  <a:lnTo>
                    <a:pt x="0" y="2965"/>
                  </a:lnTo>
                  <a:lnTo>
                    <a:pt x="0" y="10276"/>
                  </a:lnTo>
                  <a:lnTo>
                    <a:pt x="2905" y="13242"/>
                  </a:lnTo>
                  <a:lnTo>
                    <a:pt x="187876" y="13242"/>
                  </a:lnTo>
                  <a:lnTo>
                    <a:pt x="190920" y="10276"/>
                  </a:lnTo>
                  <a:lnTo>
                    <a:pt x="190920" y="2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55787" y="3688238"/>
              <a:ext cx="439162" cy="7778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743786" y="4116449"/>
            <a:ext cx="827405" cy="84455"/>
            <a:chOff x="5743786" y="4116449"/>
            <a:chExt cx="827405" cy="84455"/>
          </a:xfrm>
        </p:grpSpPr>
        <p:sp>
          <p:nvSpPr>
            <p:cNvPr id="35" name="object 35"/>
            <p:cNvSpPr/>
            <p:nvPr/>
          </p:nvSpPr>
          <p:spPr>
            <a:xfrm>
              <a:off x="5743778" y="4152683"/>
              <a:ext cx="700405" cy="13335"/>
            </a:xfrm>
            <a:custGeom>
              <a:avLst/>
              <a:gdLst/>
              <a:ahLst/>
              <a:cxnLst/>
              <a:rect l="l" t="t" r="r" b="b"/>
              <a:pathLst>
                <a:path w="700404" h="13335">
                  <a:moveTo>
                    <a:pt x="700316" y="0"/>
                  </a:moveTo>
                  <a:lnTo>
                    <a:pt x="0" y="0"/>
                  </a:lnTo>
                  <a:lnTo>
                    <a:pt x="0" y="13233"/>
                  </a:lnTo>
                  <a:lnTo>
                    <a:pt x="700316" y="13233"/>
                  </a:lnTo>
                  <a:lnTo>
                    <a:pt x="7003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20030" y="4116449"/>
              <a:ext cx="150937" cy="8413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717617" y="3849207"/>
            <a:ext cx="622935" cy="360680"/>
            <a:chOff x="6717617" y="3849207"/>
            <a:chExt cx="622935" cy="360680"/>
          </a:xfrm>
        </p:grpSpPr>
        <p:sp>
          <p:nvSpPr>
            <p:cNvPr id="38" name="object 38"/>
            <p:cNvSpPr/>
            <p:nvPr/>
          </p:nvSpPr>
          <p:spPr>
            <a:xfrm>
              <a:off x="6987671" y="4109773"/>
              <a:ext cx="88265" cy="999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17617" y="4110035"/>
              <a:ext cx="87989" cy="966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27326" y="4152674"/>
              <a:ext cx="139065" cy="13335"/>
            </a:xfrm>
            <a:custGeom>
              <a:avLst/>
              <a:gdLst/>
              <a:ahLst/>
              <a:cxnLst/>
              <a:rect l="l" t="t" r="r" b="b"/>
              <a:pathLst>
                <a:path w="139065" h="13335">
                  <a:moveTo>
                    <a:pt x="135995" y="0"/>
                  </a:moveTo>
                  <a:lnTo>
                    <a:pt x="2905" y="0"/>
                  </a:lnTo>
                  <a:lnTo>
                    <a:pt x="0" y="2965"/>
                  </a:lnTo>
                  <a:lnTo>
                    <a:pt x="0" y="10276"/>
                  </a:lnTo>
                  <a:lnTo>
                    <a:pt x="2905" y="13242"/>
                  </a:lnTo>
                  <a:lnTo>
                    <a:pt x="135995" y="13242"/>
                  </a:lnTo>
                  <a:lnTo>
                    <a:pt x="139039" y="10276"/>
                  </a:lnTo>
                  <a:lnTo>
                    <a:pt x="139039" y="2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61738" y="4110035"/>
              <a:ext cx="78304" cy="966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96413" y="4152674"/>
              <a:ext cx="143510" cy="13335"/>
            </a:xfrm>
            <a:custGeom>
              <a:avLst/>
              <a:gdLst/>
              <a:ahLst/>
              <a:cxnLst/>
              <a:rect l="l" t="t" r="r" b="b"/>
              <a:pathLst>
                <a:path w="143509" h="13335">
                  <a:moveTo>
                    <a:pt x="140008" y="0"/>
                  </a:moveTo>
                  <a:lnTo>
                    <a:pt x="2905" y="0"/>
                  </a:lnTo>
                  <a:lnTo>
                    <a:pt x="0" y="2965"/>
                  </a:lnTo>
                  <a:lnTo>
                    <a:pt x="0" y="10276"/>
                  </a:lnTo>
                  <a:lnTo>
                    <a:pt x="2905" y="13242"/>
                  </a:lnTo>
                  <a:lnTo>
                    <a:pt x="140008" y="13242"/>
                  </a:lnTo>
                  <a:lnTo>
                    <a:pt x="143051" y="10276"/>
                  </a:lnTo>
                  <a:lnTo>
                    <a:pt x="143051" y="2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83106" y="3849207"/>
              <a:ext cx="95456" cy="999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06475" y="3971429"/>
              <a:ext cx="48260" cy="118110"/>
            </a:xfrm>
            <a:custGeom>
              <a:avLst/>
              <a:gdLst/>
              <a:ahLst/>
              <a:cxnLst/>
              <a:rect l="l" t="t" r="r" b="b"/>
              <a:pathLst>
                <a:path w="48259" h="118110">
                  <a:moveTo>
                    <a:pt x="13284" y="2971"/>
                  </a:moveTo>
                  <a:lnTo>
                    <a:pt x="10375" y="0"/>
                  </a:lnTo>
                  <a:lnTo>
                    <a:pt x="3048" y="0"/>
                  </a:lnTo>
                  <a:lnTo>
                    <a:pt x="0" y="2971"/>
                  </a:lnTo>
                  <a:lnTo>
                    <a:pt x="0" y="114617"/>
                  </a:lnTo>
                  <a:lnTo>
                    <a:pt x="3048" y="117589"/>
                  </a:lnTo>
                  <a:lnTo>
                    <a:pt x="10375" y="117589"/>
                  </a:lnTo>
                  <a:lnTo>
                    <a:pt x="13284" y="114617"/>
                  </a:lnTo>
                  <a:lnTo>
                    <a:pt x="13284" y="2971"/>
                  </a:lnTo>
                  <a:close/>
                </a:path>
                <a:path w="48259" h="118110">
                  <a:moveTo>
                    <a:pt x="47879" y="2971"/>
                  </a:moveTo>
                  <a:lnTo>
                    <a:pt x="44970" y="0"/>
                  </a:lnTo>
                  <a:lnTo>
                    <a:pt x="37630" y="0"/>
                  </a:lnTo>
                  <a:lnTo>
                    <a:pt x="34594" y="2971"/>
                  </a:lnTo>
                  <a:lnTo>
                    <a:pt x="34594" y="114617"/>
                  </a:lnTo>
                  <a:lnTo>
                    <a:pt x="37630" y="117589"/>
                  </a:lnTo>
                  <a:lnTo>
                    <a:pt x="44970" y="117589"/>
                  </a:lnTo>
                  <a:lnTo>
                    <a:pt x="47879" y="114617"/>
                  </a:lnTo>
                  <a:lnTo>
                    <a:pt x="47879" y="2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433981" y="4127181"/>
            <a:ext cx="65853" cy="638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7631819" y="4023779"/>
            <a:ext cx="199390" cy="183515"/>
            <a:chOff x="7631819" y="4023779"/>
            <a:chExt cx="199390" cy="183515"/>
          </a:xfrm>
        </p:grpSpPr>
        <p:sp>
          <p:nvSpPr>
            <p:cNvPr id="47" name="object 47"/>
            <p:cNvSpPr/>
            <p:nvPr/>
          </p:nvSpPr>
          <p:spPr>
            <a:xfrm>
              <a:off x="7631819" y="4110035"/>
              <a:ext cx="78304" cy="9664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35671" y="4023779"/>
              <a:ext cx="95496" cy="12286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779" y="1937605"/>
            <a:ext cx="632460" cy="548640"/>
            <a:chOff x="1389779" y="1937605"/>
            <a:chExt cx="632460" cy="548640"/>
          </a:xfrm>
        </p:grpSpPr>
        <p:sp>
          <p:nvSpPr>
            <p:cNvPr id="3" name="object 3"/>
            <p:cNvSpPr/>
            <p:nvPr/>
          </p:nvSpPr>
          <p:spPr>
            <a:xfrm>
              <a:off x="1389779" y="1937605"/>
              <a:ext cx="172085" cy="283845"/>
            </a:xfrm>
            <a:custGeom>
              <a:avLst/>
              <a:gdLst/>
              <a:ahLst/>
              <a:cxnLst/>
              <a:rect l="l" t="t" r="r" b="b"/>
              <a:pathLst>
                <a:path w="172084" h="283844">
                  <a:moveTo>
                    <a:pt x="162757" y="0"/>
                  </a:moveTo>
                  <a:lnTo>
                    <a:pt x="157866" y="1326"/>
                  </a:lnTo>
                  <a:lnTo>
                    <a:pt x="0" y="273934"/>
                  </a:lnTo>
                  <a:lnTo>
                    <a:pt x="1314" y="278743"/>
                  </a:lnTo>
                  <a:lnTo>
                    <a:pt x="8950" y="283220"/>
                  </a:lnTo>
                  <a:lnTo>
                    <a:pt x="13825" y="281894"/>
                  </a:lnTo>
                  <a:lnTo>
                    <a:pt x="171691" y="9285"/>
                  </a:lnTo>
                  <a:lnTo>
                    <a:pt x="170394" y="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7809" y="1979060"/>
              <a:ext cx="147684" cy="2417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9773" y="1937613"/>
              <a:ext cx="632460" cy="548640"/>
            </a:xfrm>
            <a:custGeom>
              <a:avLst/>
              <a:gdLst/>
              <a:ahLst/>
              <a:cxnLst/>
              <a:rect l="l" t="t" r="r" b="b"/>
              <a:pathLst>
                <a:path w="632460" h="548639">
                  <a:moveTo>
                    <a:pt x="453453" y="493141"/>
                  </a:moveTo>
                  <a:lnTo>
                    <a:pt x="449872" y="489496"/>
                  </a:lnTo>
                  <a:lnTo>
                    <a:pt x="182168" y="489496"/>
                  </a:lnTo>
                  <a:lnTo>
                    <a:pt x="178600" y="493141"/>
                  </a:lnTo>
                  <a:lnTo>
                    <a:pt x="178600" y="501929"/>
                  </a:lnTo>
                  <a:lnTo>
                    <a:pt x="182168" y="505421"/>
                  </a:lnTo>
                  <a:lnTo>
                    <a:pt x="449872" y="505421"/>
                  </a:lnTo>
                  <a:lnTo>
                    <a:pt x="453453" y="501929"/>
                  </a:lnTo>
                  <a:lnTo>
                    <a:pt x="453453" y="493141"/>
                  </a:lnTo>
                  <a:close/>
                </a:path>
                <a:path w="632460" h="548639">
                  <a:moveTo>
                    <a:pt x="632066" y="273939"/>
                  </a:moveTo>
                  <a:lnTo>
                    <a:pt x="631888" y="273646"/>
                  </a:lnTo>
                  <a:lnTo>
                    <a:pt x="630745" y="269455"/>
                  </a:lnTo>
                  <a:lnTo>
                    <a:pt x="628802" y="268325"/>
                  </a:lnTo>
                  <a:lnTo>
                    <a:pt x="474192" y="1320"/>
                  </a:lnTo>
                  <a:lnTo>
                    <a:pt x="469303" y="0"/>
                  </a:lnTo>
                  <a:lnTo>
                    <a:pt x="461670" y="4470"/>
                  </a:lnTo>
                  <a:lnTo>
                    <a:pt x="460362" y="9283"/>
                  </a:lnTo>
                  <a:lnTo>
                    <a:pt x="613702" y="274104"/>
                  </a:lnTo>
                  <a:lnTo>
                    <a:pt x="464870" y="530948"/>
                  </a:lnTo>
                  <a:lnTo>
                    <a:pt x="167170" y="530948"/>
                  </a:lnTo>
                  <a:lnTo>
                    <a:pt x="13830" y="266306"/>
                  </a:lnTo>
                  <a:lnTo>
                    <a:pt x="8953" y="264972"/>
                  </a:lnTo>
                  <a:lnTo>
                    <a:pt x="1308" y="269455"/>
                  </a:lnTo>
                  <a:lnTo>
                    <a:pt x="0" y="274269"/>
                  </a:lnTo>
                  <a:lnTo>
                    <a:pt x="154584" y="541058"/>
                  </a:lnTo>
                  <a:lnTo>
                    <a:pt x="154584" y="543394"/>
                  </a:lnTo>
                  <a:lnTo>
                    <a:pt x="157683" y="546417"/>
                  </a:lnTo>
                  <a:lnTo>
                    <a:pt x="157861" y="546709"/>
                  </a:lnTo>
                  <a:lnTo>
                    <a:pt x="158038" y="546760"/>
                  </a:lnTo>
                  <a:lnTo>
                    <a:pt x="158165" y="546874"/>
                  </a:lnTo>
                  <a:lnTo>
                    <a:pt x="158470" y="546874"/>
                  </a:lnTo>
                  <a:lnTo>
                    <a:pt x="162763" y="548030"/>
                  </a:lnTo>
                  <a:lnTo>
                    <a:pt x="164807" y="546874"/>
                  </a:lnTo>
                  <a:lnTo>
                    <a:pt x="467245" y="546874"/>
                  </a:lnTo>
                  <a:lnTo>
                    <a:pt x="469303" y="548030"/>
                  </a:lnTo>
                  <a:lnTo>
                    <a:pt x="473570" y="546874"/>
                  </a:lnTo>
                  <a:lnTo>
                    <a:pt x="473900" y="546874"/>
                  </a:lnTo>
                  <a:lnTo>
                    <a:pt x="474192" y="546709"/>
                  </a:lnTo>
                  <a:lnTo>
                    <a:pt x="474345" y="546442"/>
                  </a:lnTo>
                  <a:lnTo>
                    <a:pt x="477469" y="543394"/>
                  </a:lnTo>
                  <a:lnTo>
                    <a:pt x="477469" y="541058"/>
                  </a:lnTo>
                  <a:lnTo>
                    <a:pt x="628815" y="279882"/>
                  </a:lnTo>
                  <a:lnTo>
                    <a:pt x="630745" y="278739"/>
                  </a:lnTo>
                  <a:lnTo>
                    <a:pt x="631888" y="274574"/>
                  </a:lnTo>
                  <a:lnTo>
                    <a:pt x="632066" y="274269"/>
                  </a:lnTo>
                  <a:lnTo>
                    <a:pt x="632015" y="274104"/>
                  </a:lnTo>
                  <a:lnTo>
                    <a:pt x="632066" y="273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6129" y="1979060"/>
              <a:ext cx="147684" cy="241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4368" y="1938766"/>
              <a:ext cx="323215" cy="16510"/>
            </a:xfrm>
            <a:custGeom>
              <a:avLst/>
              <a:gdLst/>
              <a:ahLst/>
              <a:cxnLst/>
              <a:rect l="l" t="t" r="r" b="b"/>
              <a:pathLst>
                <a:path w="323214" h="16510">
                  <a:moveTo>
                    <a:pt x="319310" y="0"/>
                  </a:moveTo>
                  <a:lnTo>
                    <a:pt x="3576" y="0"/>
                  </a:lnTo>
                  <a:lnTo>
                    <a:pt x="0" y="3648"/>
                  </a:lnTo>
                  <a:lnTo>
                    <a:pt x="0" y="12436"/>
                  </a:lnTo>
                  <a:lnTo>
                    <a:pt x="3576" y="15918"/>
                  </a:lnTo>
                  <a:lnTo>
                    <a:pt x="319310" y="15918"/>
                  </a:lnTo>
                  <a:lnTo>
                    <a:pt x="322887" y="12436"/>
                  </a:lnTo>
                  <a:lnTo>
                    <a:pt x="322887" y="3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02838" y="2152010"/>
            <a:ext cx="504190" cy="155575"/>
            <a:chOff x="902838" y="2152010"/>
            <a:chExt cx="504190" cy="155575"/>
          </a:xfrm>
        </p:grpSpPr>
        <p:sp>
          <p:nvSpPr>
            <p:cNvPr id="9" name="object 9"/>
            <p:cNvSpPr/>
            <p:nvPr/>
          </p:nvSpPr>
          <p:spPr>
            <a:xfrm>
              <a:off x="902838" y="2152010"/>
              <a:ext cx="297397" cy="155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5474" y="2203746"/>
              <a:ext cx="181610" cy="16510"/>
            </a:xfrm>
            <a:custGeom>
              <a:avLst/>
              <a:gdLst/>
              <a:ahLst/>
              <a:cxnLst/>
              <a:rect l="l" t="t" r="r" b="b"/>
              <a:pathLst>
                <a:path w="181609" h="16510">
                  <a:moveTo>
                    <a:pt x="177830" y="0"/>
                  </a:moveTo>
                  <a:lnTo>
                    <a:pt x="3576" y="0"/>
                  </a:lnTo>
                  <a:lnTo>
                    <a:pt x="0" y="3482"/>
                  </a:lnTo>
                  <a:lnTo>
                    <a:pt x="0" y="12270"/>
                  </a:lnTo>
                  <a:lnTo>
                    <a:pt x="3576" y="15918"/>
                  </a:lnTo>
                  <a:lnTo>
                    <a:pt x="177830" y="15918"/>
                  </a:lnTo>
                  <a:lnTo>
                    <a:pt x="181407" y="12270"/>
                  </a:lnTo>
                  <a:lnTo>
                    <a:pt x="181407" y="3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04725" y="2152176"/>
            <a:ext cx="415290" cy="120650"/>
            <a:chOff x="2004725" y="2152176"/>
            <a:chExt cx="415290" cy="120650"/>
          </a:xfrm>
        </p:grpSpPr>
        <p:sp>
          <p:nvSpPr>
            <p:cNvPr id="12" name="object 12"/>
            <p:cNvSpPr/>
            <p:nvPr/>
          </p:nvSpPr>
          <p:spPr>
            <a:xfrm>
              <a:off x="2313537" y="2152176"/>
              <a:ext cx="106142" cy="1200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4725" y="2203746"/>
              <a:ext cx="283210" cy="16510"/>
            </a:xfrm>
            <a:custGeom>
              <a:avLst/>
              <a:gdLst/>
              <a:ahLst/>
              <a:cxnLst/>
              <a:rect l="l" t="t" r="r" b="b"/>
              <a:pathLst>
                <a:path w="283210" h="16510">
                  <a:moveTo>
                    <a:pt x="279697" y="0"/>
                  </a:moveTo>
                  <a:lnTo>
                    <a:pt x="3576" y="0"/>
                  </a:lnTo>
                  <a:lnTo>
                    <a:pt x="0" y="3482"/>
                  </a:lnTo>
                  <a:lnTo>
                    <a:pt x="0" y="12270"/>
                  </a:lnTo>
                  <a:lnTo>
                    <a:pt x="3576" y="15918"/>
                  </a:lnTo>
                  <a:lnTo>
                    <a:pt x="279697" y="15918"/>
                  </a:lnTo>
                  <a:lnTo>
                    <a:pt x="283191" y="12270"/>
                  </a:lnTo>
                  <a:lnTo>
                    <a:pt x="283191" y="3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08066" y="1862323"/>
            <a:ext cx="114935" cy="265430"/>
            <a:chOff x="2308066" y="1862323"/>
            <a:chExt cx="114935" cy="265430"/>
          </a:xfrm>
        </p:grpSpPr>
        <p:sp>
          <p:nvSpPr>
            <p:cNvPr id="15" name="object 15"/>
            <p:cNvSpPr/>
            <p:nvPr/>
          </p:nvSpPr>
          <p:spPr>
            <a:xfrm>
              <a:off x="2308066" y="1862323"/>
              <a:ext cx="114774" cy="1202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6152" y="2009241"/>
              <a:ext cx="57785" cy="118110"/>
            </a:xfrm>
            <a:custGeom>
              <a:avLst/>
              <a:gdLst/>
              <a:ahLst/>
              <a:cxnLst/>
              <a:rect l="l" t="t" r="r" b="b"/>
              <a:pathLst>
                <a:path w="57785" h="118110">
                  <a:moveTo>
                    <a:pt x="15976" y="3492"/>
                  </a:moveTo>
                  <a:lnTo>
                    <a:pt x="12484" y="0"/>
                  </a:lnTo>
                  <a:lnTo>
                    <a:pt x="3670" y="0"/>
                  </a:lnTo>
                  <a:lnTo>
                    <a:pt x="0" y="3492"/>
                  </a:lnTo>
                  <a:lnTo>
                    <a:pt x="0" y="114414"/>
                  </a:lnTo>
                  <a:lnTo>
                    <a:pt x="3670" y="117906"/>
                  </a:lnTo>
                  <a:lnTo>
                    <a:pt x="12484" y="117906"/>
                  </a:lnTo>
                  <a:lnTo>
                    <a:pt x="15976" y="114414"/>
                  </a:lnTo>
                  <a:lnTo>
                    <a:pt x="15976" y="3492"/>
                  </a:lnTo>
                  <a:close/>
                </a:path>
                <a:path w="57785" h="118110">
                  <a:moveTo>
                    <a:pt x="57569" y="3492"/>
                  </a:moveTo>
                  <a:lnTo>
                    <a:pt x="54076" y="0"/>
                  </a:lnTo>
                  <a:lnTo>
                    <a:pt x="45262" y="0"/>
                  </a:lnTo>
                  <a:lnTo>
                    <a:pt x="41592" y="3492"/>
                  </a:lnTo>
                  <a:lnTo>
                    <a:pt x="41592" y="114414"/>
                  </a:lnTo>
                  <a:lnTo>
                    <a:pt x="45262" y="117906"/>
                  </a:lnTo>
                  <a:lnTo>
                    <a:pt x="54076" y="117906"/>
                  </a:lnTo>
                  <a:lnTo>
                    <a:pt x="57569" y="114414"/>
                  </a:lnTo>
                  <a:lnTo>
                    <a:pt x="57569" y="3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612821" y="2165451"/>
            <a:ext cx="137160" cy="120650"/>
          </a:xfrm>
          <a:custGeom>
            <a:avLst/>
            <a:gdLst/>
            <a:ahLst/>
            <a:cxnLst/>
            <a:rect l="l" t="t" r="r" b="b"/>
            <a:pathLst>
              <a:path w="137160" h="120650">
                <a:moveTo>
                  <a:pt x="106146" y="81254"/>
                </a:moveTo>
                <a:lnTo>
                  <a:pt x="90182" y="77431"/>
                </a:lnTo>
                <a:lnTo>
                  <a:pt x="88011" y="87223"/>
                </a:lnTo>
                <a:lnTo>
                  <a:pt x="83858" y="94513"/>
                </a:lnTo>
                <a:lnTo>
                  <a:pt x="71539" y="104457"/>
                </a:lnTo>
                <a:lnTo>
                  <a:pt x="63893" y="106946"/>
                </a:lnTo>
                <a:lnTo>
                  <a:pt x="47752" y="106946"/>
                </a:lnTo>
                <a:lnTo>
                  <a:pt x="18834" y="79171"/>
                </a:lnTo>
                <a:lnTo>
                  <a:pt x="16306" y="51396"/>
                </a:lnTo>
                <a:lnTo>
                  <a:pt x="17640" y="43942"/>
                </a:lnTo>
                <a:lnTo>
                  <a:pt x="22631" y="29514"/>
                </a:lnTo>
                <a:lnTo>
                  <a:pt x="26962" y="23876"/>
                </a:lnTo>
                <a:lnTo>
                  <a:pt x="39433" y="15252"/>
                </a:lnTo>
                <a:lnTo>
                  <a:pt x="47091" y="13093"/>
                </a:lnTo>
                <a:lnTo>
                  <a:pt x="64389" y="13093"/>
                </a:lnTo>
                <a:lnTo>
                  <a:pt x="71043" y="15087"/>
                </a:lnTo>
                <a:lnTo>
                  <a:pt x="81521" y="22720"/>
                </a:lnTo>
                <a:lnTo>
                  <a:pt x="85686" y="28854"/>
                </a:lnTo>
                <a:lnTo>
                  <a:pt x="88341" y="37312"/>
                </a:lnTo>
                <a:lnTo>
                  <a:pt x="103987" y="33820"/>
                </a:lnTo>
                <a:lnTo>
                  <a:pt x="73139" y="2209"/>
                </a:lnTo>
                <a:lnTo>
                  <a:pt x="56565" y="0"/>
                </a:lnTo>
                <a:lnTo>
                  <a:pt x="48844" y="431"/>
                </a:lnTo>
                <a:lnTo>
                  <a:pt x="11061" y="21183"/>
                </a:lnTo>
                <a:lnTo>
                  <a:pt x="0" y="59194"/>
                </a:lnTo>
                <a:lnTo>
                  <a:pt x="381" y="67373"/>
                </a:lnTo>
                <a:lnTo>
                  <a:pt x="14058" y="103073"/>
                </a:lnTo>
                <a:lnTo>
                  <a:pt x="56400" y="120053"/>
                </a:lnTo>
                <a:lnTo>
                  <a:pt x="65417" y="119430"/>
                </a:lnTo>
                <a:lnTo>
                  <a:pt x="99136" y="97917"/>
                </a:lnTo>
                <a:lnTo>
                  <a:pt x="106146" y="81254"/>
                </a:lnTo>
                <a:close/>
              </a:path>
              <a:path w="137160" h="120650">
                <a:moveTo>
                  <a:pt x="136855" y="1905"/>
                </a:moveTo>
                <a:lnTo>
                  <a:pt x="122123" y="1905"/>
                </a:lnTo>
                <a:lnTo>
                  <a:pt x="122123" y="118059"/>
                </a:lnTo>
                <a:lnTo>
                  <a:pt x="136855" y="118059"/>
                </a:lnTo>
                <a:lnTo>
                  <a:pt x="136855" y="1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7471" y="2187993"/>
            <a:ext cx="79191" cy="76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098295" y="2165276"/>
            <a:ext cx="983615" cy="157480"/>
            <a:chOff x="3098295" y="2165276"/>
            <a:chExt cx="983615" cy="157480"/>
          </a:xfrm>
        </p:grpSpPr>
        <p:sp>
          <p:nvSpPr>
            <p:cNvPr id="20" name="object 20"/>
            <p:cNvSpPr/>
            <p:nvPr/>
          </p:nvSpPr>
          <p:spPr>
            <a:xfrm>
              <a:off x="3098295" y="2167344"/>
              <a:ext cx="252809" cy="1161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2294" y="2165286"/>
              <a:ext cx="709295" cy="157480"/>
            </a:xfrm>
            <a:custGeom>
              <a:avLst/>
              <a:gdLst/>
              <a:ahLst/>
              <a:cxnLst/>
              <a:rect l="l" t="t" r="r" b="b"/>
              <a:pathLst>
                <a:path w="709295" h="157480">
                  <a:moveTo>
                    <a:pt x="39763" y="165"/>
                  </a:moveTo>
                  <a:lnTo>
                    <a:pt x="29121" y="165"/>
                  </a:lnTo>
                  <a:lnTo>
                    <a:pt x="21971" y="10109"/>
                  </a:lnTo>
                  <a:lnTo>
                    <a:pt x="3581" y="48831"/>
                  </a:lnTo>
                  <a:lnTo>
                    <a:pt x="0" y="76276"/>
                  </a:lnTo>
                  <a:lnTo>
                    <a:pt x="533" y="86880"/>
                  </a:lnTo>
                  <a:lnTo>
                    <a:pt x="12954" y="127203"/>
                  </a:lnTo>
                  <a:lnTo>
                    <a:pt x="29121" y="152387"/>
                  </a:lnTo>
                  <a:lnTo>
                    <a:pt x="39763" y="152387"/>
                  </a:lnTo>
                  <a:lnTo>
                    <a:pt x="29070" y="133362"/>
                  </a:lnTo>
                  <a:lnTo>
                    <a:pt x="21424" y="114325"/>
                  </a:lnTo>
                  <a:lnTo>
                    <a:pt x="16840" y="95300"/>
                  </a:lnTo>
                  <a:lnTo>
                    <a:pt x="15303" y="76276"/>
                  </a:lnTo>
                  <a:lnTo>
                    <a:pt x="15532" y="68808"/>
                  </a:lnTo>
                  <a:lnTo>
                    <a:pt x="23291" y="31000"/>
                  </a:lnTo>
                  <a:lnTo>
                    <a:pt x="28651" y="19545"/>
                  </a:lnTo>
                  <a:lnTo>
                    <a:pt x="39763" y="165"/>
                  </a:lnTo>
                  <a:close/>
                </a:path>
                <a:path w="709295" h="157480">
                  <a:moveTo>
                    <a:pt x="167690" y="60185"/>
                  </a:moveTo>
                  <a:lnTo>
                    <a:pt x="156819" y="22707"/>
                  </a:lnTo>
                  <a:lnTo>
                    <a:pt x="151269" y="16230"/>
                  </a:lnTo>
                  <a:lnTo>
                    <a:pt x="151269" y="62014"/>
                  </a:lnTo>
                  <a:lnTo>
                    <a:pt x="150672" y="70827"/>
                  </a:lnTo>
                  <a:lnTo>
                    <a:pt x="126644" y="104025"/>
                  </a:lnTo>
                  <a:lnTo>
                    <a:pt x="110299" y="107111"/>
                  </a:lnTo>
                  <a:lnTo>
                    <a:pt x="101841" y="106362"/>
                  </a:lnTo>
                  <a:lnTo>
                    <a:pt x="72263" y="80683"/>
                  </a:lnTo>
                  <a:lnTo>
                    <a:pt x="69380" y="62014"/>
                  </a:lnTo>
                  <a:lnTo>
                    <a:pt x="70129" y="49796"/>
                  </a:lnTo>
                  <a:lnTo>
                    <a:pt x="94818" y="16103"/>
                  </a:lnTo>
                  <a:lnTo>
                    <a:pt x="110477" y="13258"/>
                  </a:lnTo>
                  <a:lnTo>
                    <a:pt x="118452" y="13258"/>
                  </a:lnTo>
                  <a:lnTo>
                    <a:pt x="149733" y="42608"/>
                  </a:lnTo>
                  <a:lnTo>
                    <a:pt x="151269" y="62014"/>
                  </a:lnTo>
                  <a:lnTo>
                    <a:pt x="151269" y="16230"/>
                  </a:lnTo>
                  <a:lnTo>
                    <a:pt x="148018" y="13258"/>
                  </a:lnTo>
                  <a:lnTo>
                    <a:pt x="146659" y="12014"/>
                  </a:lnTo>
                  <a:lnTo>
                    <a:pt x="140411" y="7785"/>
                  </a:lnTo>
                  <a:lnTo>
                    <a:pt x="133489" y="4406"/>
                  </a:lnTo>
                  <a:lnTo>
                    <a:pt x="126187" y="1968"/>
                  </a:lnTo>
                  <a:lnTo>
                    <a:pt x="118516" y="495"/>
                  </a:lnTo>
                  <a:lnTo>
                    <a:pt x="110477" y="0"/>
                  </a:lnTo>
                  <a:lnTo>
                    <a:pt x="98336" y="1028"/>
                  </a:lnTo>
                  <a:lnTo>
                    <a:pt x="61963" y="25400"/>
                  </a:lnTo>
                  <a:lnTo>
                    <a:pt x="52920" y="62014"/>
                  </a:lnTo>
                  <a:lnTo>
                    <a:pt x="53340" y="69265"/>
                  </a:lnTo>
                  <a:lnTo>
                    <a:pt x="73787" y="108000"/>
                  </a:lnTo>
                  <a:lnTo>
                    <a:pt x="110299" y="120218"/>
                  </a:lnTo>
                  <a:lnTo>
                    <a:pt x="118008" y="119773"/>
                  </a:lnTo>
                  <a:lnTo>
                    <a:pt x="156286" y="98552"/>
                  </a:lnTo>
                  <a:lnTo>
                    <a:pt x="167614" y="62014"/>
                  </a:lnTo>
                  <a:lnTo>
                    <a:pt x="167690" y="60185"/>
                  </a:lnTo>
                  <a:close/>
                </a:path>
                <a:path w="709295" h="157480">
                  <a:moveTo>
                    <a:pt x="276669" y="77762"/>
                  </a:moveTo>
                  <a:lnTo>
                    <a:pt x="260197" y="58216"/>
                  </a:lnTo>
                  <a:lnTo>
                    <a:pt x="260197" y="80251"/>
                  </a:lnTo>
                  <a:lnTo>
                    <a:pt x="260197" y="88379"/>
                  </a:lnTo>
                  <a:lnTo>
                    <a:pt x="242570" y="103962"/>
                  </a:lnTo>
                  <a:lnTo>
                    <a:pt x="240576" y="104457"/>
                  </a:lnTo>
                  <a:lnTo>
                    <a:pt x="236905" y="104622"/>
                  </a:lnTo>
                  <a:lnTo>
                    <a:pt x="201968" y="104622"/>
                  </a:lnTo>
                  <a:lnTo>
                    <a:pt x="201968" y="64668"/>
                  </a:lnTo>
                  <a:lnTo>
                    <a:pt x="237413" y="64668"/>
                  </a:lnTo>
                  <a:lnTo>
                    <a:pt x="243230" y="65328"/>
                  </a:lnTo>
                  <a:lnTo>
                    <a:pt x="247230" y="66662"/>
                  </a:lnTo>
                  <a:lnTo>
                    <a:pt x="251383" y="67818"/>
                  </a:lnTo>
                  <a:lnTo>
                    <a:pt x="254546" y="70142"/>
                  </a:lnTo>
                  <a:lnTo>
                    <a:pt x="256870" y="73291"/>
                  </a:lnTo>
                  <a:lnTo>
                    <a:pt x="259041" y="76441"/>
                  </a:lnTo>
                  <a:lnTo>
                    <a:pt x="260197" y="80251"/>
                  </a:lnTo>
                  <a:lnTo>
                    <a:pt x="260197" y="58216"/>
                  </a:lnTo>
                  <a:lnTo>
                    <a:pt x="254050" y="56540"/>
                  </a:lnTo>
                  <a:lnTo>
                    <a:pt x="259702" y="53721"/>
                  </a:lnTo>
                  <a:lnTo>
                    <a:pt x="263067" y="50901"/>
                  </a:lnTo>
                  <a:lnTo>
                    <a:pt x="263867" y="50241"/>
                  </a:lnTo>
                  <a:lnTo>
                    <a:pt x="266687" y="45923"/>
                  </a:lnTo>
                  <a:lnTo>
                    <a:pt x="269519" y="41452"/>
                  </a:lnTo>
                  <a:lnTo>
                    <a:pt x="270852" y="36804"/>
                  </a:lnTo>
                  <a:lnTo>
                    <a:pt x="270802" y="26365"/>
                  </a:lnTo>
                  <a:lnTo>
                    <a:pt x="269354" y="21386"/>
                  </a:lnTo>
                  <a:lnTo>
                    <a:pt x="265658" y="15748"/>
                  </a:lnTo>
                  <a:lnTo>
                    <a:pt x="263029" y="11607"/>
                  </a:lnTo>
                  <a:lnTo>
                    <a:pt x="258699" y="7950"/>
                  </a:lnTo>
                  <a:lnTo>
                    <a:pt x="255206" y="6489"/>
                  </a:lnTo>
                  <a:lnTo>
                    <a:pt x="255206" y="29845"/>
                  </a:lnTo>
                  <a:lnTo>
                    <a:pt x="255206" y="37642"/>
                  </a:lnTo>
                  <a:lnTo>
                    <a:pt x="234911" y="50901"/>
                  </a:lnTo>
                  <a:lnTo>
                    <a:pt x="201968" y="50901"/>
                  </a:lnTo>
                  <a:lnTo>
                    <a:pt x="201968" y="15748"/>
                  </a:lnTo>
                  <a:lnTo>
                    <a:pt x="234581" y="15748"/>
                  </a:lnTo>
                  <a:lnTo>
                    <a:pt x="252387" y="23545"/>
                  </a:lnTo>
                  <a:lnTo>
                    <a:pt x="254215" y="26365"/>
                  </a:lnTo>
                  <a:lnTo>
                    <a:pt x="240233" y="2146"/>
                  </a:lnTo>
                  <a:lnTo>
                    <a:pt x="186004" y="2146"/>
                  </a:lnTo>
                  <a:lnTo>
                    <a:pt x="186004" y="118224"/>
                  </a:lnTo>
                  <a:lnTo>
                    <a:pt x="239407" y="118224"/>
                  </a:lnTo>
                  <a:lnTo>
                    <a:pt x="273177" y="99822"/>
                  </a:lnTo>
                  <a:lnTo>
                    <a:pt x="276669" y="90030"/>
                  </a:lnTo>
                  <a:lnTo>
                    <a:pt x="276669" y="77762"/>
                  </a:lnTo>
                  <a:close/>
                </a:path>
                <a:path w="709295" h="157480">
                  <a:moveTo>
                    <a:pt x="365683" y="34150"/>
                  </a:moveTo>
                  <a:lnTo>
                    <a:pt x="350875" y="34150"/>
                  </a:lnTo>
                  <a:lnTo>
                    <a:pt x="350875" y="86385"/>
                  </a:lnTo>
                  <a:lnTo>
                    <a:pt x="350037" y="91859"/>
                  </a:lnTo>
                  <a:lnTo>
                    <a:pt x="346875" y="99491"/>
                  </a:lnTo>
                  <a:lnTo>
                    <a:pt x="344055" y="102476"/>
                  </a:lnTo>
                  <a:lnTo>
                    <a:pt x="336397" y="106781"/>
                  </a:lnTo>
                  <a:lnTo>
                    <a:pt x="332244" y="107950"/>
                  </a:lnTo>
                  <a:lnTo>
                    <a:pt x="323418" y="107950"/>
                  </a:lnTo>
                  <a:lnTo>
                    <a:pt x="309943" y="34150"/>
                  </a:lnTo>
                  <a:lnTo>
                    <a:pt x="295135" y="34150"/>
                  </a:lnTo>
                  <a:lnTo>
                    <a:pt x="295135" y="92354"/>
                  </a:lnTo>
                  <a:lnTo>
                    <a:pt x="295478" y="96837"/>
                  </a:lnTo>
                  <a:lnTo>
                    <a:pt x="319760" y="120218"/>
                  </a:lnTo>
                  <a:lnTo>
                    <a:pt x="324916" y="120218"/>
                  </a:lnTo>
                  <a:lnTo>
                    <a:pt x="333121" y="119316"/>
                  </a:lnTo>
                  <a:lnTo>
                    <a:pt x="340448" y="116624"/>
                  </a:lnTo>
                  <a:lnTo>
                    <a:pt x="346887" y="112166"/>
                  </a:lnTo>
                  <a:lnTo>
                    <a:pt x="352374" y="105956"/>
                  </a:lnTo>
                  <a:lnTo>
                    <a:pt x="352374" y="118224"/>
                  </a:lnTo>
                  <a:lnTo>
                    <a:pt x="365683" y="118224"/>
                  </a:lnTo>
                  <a:lnTo>
                    <a:pt x="365683" y="34150"/>
                  </a:lnTo>
                  <a:close/>
                </a:path>
                <a:path w="709295" h="157480">
                  <a:moveTo>
                    <a:pt x="427266" y="69062"/>
                  </a:moveTo>
                  <a:lnTo>
                    <a:pt x="381977" y="69062"/>
                  </a:lnTo>
                  <a:lnTo>
                    <a:pt x="381977" y="83400"/>
                  </a:lnTo>
                  <a:lnTo>
                    <a:pt x="427266" y="83400"/>
                  </a:lnTo>
                  <a:lnTo>
                    <a:pt x="427266" y="69062"/>
                  </a:lnTo>
                  <a:close/>
                </a:path>
                <a:path w="709295" h="157480">
                  <a:moveTo>
                    <a:pt x="476973" y="118059"/>
                  </a:moveTo>
                  <a:lnTo>
                    <a:pt x="474814" y="105460"/>
                  </a:lnTo>
                  <a:lnTo>
                    <a:pt x="472160" y="105956"/>
                  </a:lnTo>
                  <a:lnTo>
                    <a:pt x="466166" y="106121"/>
                  </a:lnTo>
                  <a:lnTo>
                    <a:pt x="464502" y="105791"/>
                  </a:lnTo>
                  <a:lnTo>
                    <a:pt x="461340" y="103466"/>
                  </a:lnTo>
                  <a:lnTo>
                    <a:pt x="460349" y="101142"/>
                  </a:lnTo>
                  <a:lnTo>
                    <a:pt x="460006" y="98488"/>
                  </a:lnTo>
                  <a:lnTo>
                    <a:pt x="460006" y="45262"/>
                  </a:lnTo>
                  <a:lnTo>
                    <a:pt x="474814" y="45262"/>
                  </a:lnTo>
                  <a:lnTo>
                    <a:pt x="474814" y="34150"/>
                  </a:lnTo>
                  <a:lnTo>
                    <a:pt x="460006" y="34150"/>
                  </a:lnTo>
                  <a:lnTo>
                    <a:pt x="460006" y="4800"/>
                  </a:lnTo>
                  <a:lnTo>
                    <a:pt x="445376" y="13258"/>
                  </a:lnTo>
                  <a:lnTo>
                    <a:pt x="445376" y="34150"/>
                  </a:lnTo>
                  <a:lnTo>
                    <a:pt x="434555" y="34150"/>
                  </a:lnTo>
                  <a:lnTo>
                    <a:pt x="434555" y="45262"/>
                  </a:lnTo>
                  <a:lnTo>
                    <a:pt x="445376" y="45262"/>
                  </a:lnTo>
                  <a:lnTo>
                    <a:pt x="445376" y="102146"/>
                  </a:lnTo>
                  <a:lnTo>
                    <a:pt x="446036" y="107784"/>
                  </a:lnTo>
                  <a:lnTo>
                    <a:pt x="448360" y="113080"/>
                  </a:lnTo>
                  <a:lnTo>
                    <a:pt x="450532" y="115239"/>
                  </a:lnTo>
                  <a:lnTo>
                    <a:pt x="456349" y="118554"/>
                  </a:lnTo>
                  <a:lnTo>
                    <a:pt x="460514" y="119392"/>
                  </a:lnTo>
                  <a:lnTo>
                    <a:pt x="469163" y="119392"/>
                  </a:lnTo>
                  <a:lnTo>
                    <a:pt x="476973" y="118059"/>
                  </a:lnTo>
                  <a:close/>
                </a:path>
                <a:path w="709295" h="157480">
                  <a:moveTo>
                    <a:pt x="527227" y="76276"/>
                  </a:moveTo>
                  <a:lnTo>
                    <a:pt x="516686" y="30073"/>
                  </a:lnTo>
                  <a:lnTo>
                    <a:pt x="498106" y="165"/>
                  </a:lnTo>
                  <a:lnTo>
                    <a:pt x="487464" y="165"/>
                  </a:lnTo>
                  <a:lnTo>
                    <a:pt x="492112" y="7899"/>
                  </a:lnTo>
                  <a:lnTo>
                    <a:pt x="498741" y="19773"/>
                  </a:lnTo>
                  <a:lnTo>
                    <a:pt x="511187" y="61455"/>
                  </a:lnTo>
                  <a:lnTo>
                    <a:pt x="512089" y="76276"/>
                  </a:lnTo>
                  <a:lnTo>
                    <a:pt x="510552" y="95300"/>
                  </a:lnTo>
                  <a:lnTo>
                    <a:pt x="505942" y="114325"/>
                  </a:lnTo>
                  <a:lnTo>
                    <a:pt x="498259" y="133362"/>
                  </a:lnTo>
                  <a:lnTo>
                    <a:pt x="487464" y="152387"/>
                  </a:lnTo>
                  <a:lnTo>
                    <a:pt x="498106" y="152387"/>
                  </a:lnTo>
                  <a:lnTo>
                    <a:pt x="518744" y="117563"/>
                  </a:lnTo>
                  <a:lnTo>
                    <a:pt x="526694" y="86880"/>
                  </a:lnTo>
                  <a:lnTo>
                    <a:pt x="527227" y="76276"/>
                  </a:lnTo>
                  <a:close/>
                </a:path>
                <a:path w="709295" h="157480">
                  <a:moveTo>
                    <a:pt x="596265" y="124028"/>
                  </a:moveTo>
                  <a:lnTo>
                    <a:pt x="594766" y="119392"/>
                  </a:lnTo>
                  <a:lnTo>
                    <a:pt x="588949" y="111925"/>
                  </a:lnTo>
                  <a:lnTo>
                    <a:pt x="584784" y="109435"/>
                  </a:lnTo>
                  <a:lnTo>
                    <a:pt x="579462" y="108280"/>
                  </a:lnTo>
                  <a:lnTo>
                    <a:pt x="583450" y="106451"/>
                  </a:lnTo>
                  <a:lnTo>
                    <a:pt x="586613" y="104127"/>
                  </a:lnTo>
                  <a:lnTo>
                    <a:pt x="590778" y="97993"/>
                  </a:lnTo>
                  <a:lnTo>
                    <a:pt x="591769" y="94513"/>
                  </a:lnTo>
                  <a:lnTo>
                    <a:pt x="591769" y="86880"/>
                  </a:lnTo>
                  <a:lnTo>
                    <a:pt x="570484" y="68313"/>
                  </a:lnTo>
                  <a:lnTo>
                    <a:pt x="558495" y="68313"/>
                  </a:lnTo>
                  <a:lnTo>
                    <a:pt x="552513" y="70142"/>
                  </a:lnTo>
                  <a:lnTo>
                    <a:pt x="543026" y="78092"/>
                  </a:lnTo>
                  <a:lnTo>
                    <a:pt x="540029" y="83566"/>
                  </a:lnTo>
                  <a:lnTo>
                    <a:pt x="538708" y="90703"/>
                  </a:lnTo>
                  <a:lnTo>
                    <a:pt x="549681" y="92519"/>
                  </a:lnTo>
                  <a:lnTo>
                    <a:pt x="550519" y="87388"/>
                  </a:lnTo>
                  <a:lnTo>
                    <a:pt x="552348" y="83566"/>
                  </a:lnTo>
                  <a:lnTo>
                    <a:pt x="557999" y="78257"/>
                  </a:lnTo>
                  <a:lnTo>
                    <a:pt x="561492" y="76936"/>
                  </a:lnTo>
                  <a:lnTo>
                    <a:pt x="570141" y="76936"/>
                  </a:lnTo>
                  <a:lnTo>
                    <a:pt x="573633" y="78257"/>
                  </a:lnTo>
                  <a:lnTo>
                    <a:pt x="579132" y="83400"/>
                  </a:lnTo>
                  <a:lnTo>
                    <a:pt x="580466" y="86550"/>
                  </a:lnTo>
                  <a:lnTo>
                    <a:pt x="580466" y="95504"/>
                  </a:lnTo>
                  <a:lnTo>
                    <a:pt x="578624" y="99161"/>
                  </a:lnTo>
                  <a:lnTo>
                    <a:pt x="571144" y="103797"/>
                  </a:lnTo>
                  <a:lnTo>
                    <a:pt x="566991" y="104965"/>
                  </a:lnTo>
                  <a:lnTo>
                    <a:pt x="560501" y="104965"/>
                  </a:lnTo>
                  <a:lnTo>
                    <a:pt x="559168" y="114249"/>
                  </a:lnTo>
                  <a:lnTo>
                    <a:pt x="562330" y="113411"/>
                  </a:lnTo>
                  <a:lnTo>
                    <a:pt x="564984" y="113080"/>
                  </a:lnTo>
                  <a:lnTo>
                    <a:pt x="572147" y="113080"/>
                  </a:lnTo>
                  <a:lnTo>
                    <a:pt x="576300" y="114579"/>
                  </a:lnTo>
                  <a:lnTo>
                    <a:pt x="582955" y="121043"/>
                  </a:lnTo>
                  <a:lnTo>
                    <a:pt x="584454" y="125018"/>
                  </a:lnTo>
                  <a:lnTo>
                    <a:pt x="584454" y="134975"/>
                  </a:lnTo>
                  <a:lnTo>
                    <a:pt x="582790" y="139280"/>
                  </a:lnTo>
                  <a:lnTo>
                    <a:pt x="575640" y="146253"/>
                  </a:lnTo>
                  <a:lnTo>
                    <a:pt x="571309" y="147904"/>
                  </a:lnTo>
                  <a:lnTo>
                    <a:pt x="561657" y="147904"/>
                  </a:lnTo>
                  <a:lnTo>
                    <a:pt x="557999" y="146583"/>
                  </a:lnTo>
                  <a:lnTo>
                    <a:pt x="552018" y="141274"/>
                  </a:lnTo>
                  <a:lnTo>
                    <a:pt x="549846" y="136969"/>
                  </a:lnTo>
                  <a:lnTo>
                    <a:pt x="548513" y="130987"/>
                  </a:lnTo>
                  <a:lnTo>
                    <a:pt x="537540" y="132321"/>
                  </a:lnTo>
                  <a:lnTo>
                    <a:pt x="538365" y="139611"/>
                  </a:lnTo>
                  <a:lnTo>
                    <a:pt x="541197" y="145415"/>
                  </a:lnTo>
                  <a:lnTo>
                    <a:pt x="551675" y="154546"/>
                  </a:lnTo>
                  <a:lnTo>
                    <a:pt x="558165" y="156857"/>
                  </a:lnTo>
                  <a:lnTo>
                    <a:pt x="574802" y="156857"/>
                  </a:lnTo>
                  <a:lnTo>
                    <a:pt x="581952" y="154203"/>
                  </a:lnTo>
                  <a:lnTo>
                    <a:pt x="593267" y="143598"/>
                  </a:lnTo>
                  <a:lnTo>
                    <a:pt x="596265" y="137299"/>
                  </a:lnTo>
                  <a:lnTo>
                    <a:pt x="596265" y="124028"/>
                  </a:lnTo>
                  <a:close/>
                </a:path>
                <a:path w="709295" h="157480">
                  <a:moveTo>
                    <a:pt x="709066" y="2146"/>
                  </a:moveTo>
                  <a:lnTo>
                    <a:pt x="693254" y="2146"/>
                  </a:lnTo>
                  <a:lnTo>
                    <a:pt x="693254" y="49745"/>
                  </a:lnTo>
                  <a:lnTo>
                    <a:pt x="630872" y="49745"/>
                  </a:lnTo>
                  <a:lnTo>
                    <a:pt x="630872" y="2146"/>
                  </a:lnTo>
                  <a:lnTo>
                    <a:pt x="614895" y="2146"/>
                  </a:lnTo>
                  <a:lnTo>
                    <a:pt x="614895" y="118224"/>
                  </a:lnTo>
                  <a:lnTo>
                    <a:pt x="630872" y="118224"/>
                  </a:lnTo>
                  <a:lnTo>
                    <a:pt x="630872" y="63500"/>
                  </a:lnTo>
                  <a:lnTo>
                    <a:pt x="693254" y="63500"/>
                  </a:lnTo>
                  <a:lnTo>
                    <a:pt x="693254" y="118224"/>
                  </a:lnTo>
                  <a:lnTo>
                    <a:pt x="709066" y="118224"/>
                  </a:lnTo>
                  <a:lnTo>
                    <a:pt x="709066" y="2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444302" y="2203746"/>
            <a:ext cx="143510" cy="16510"/>
          </a:xfrm>
          <a:custGeom>
            <a:avLst/>
            <a:gdLst/>
            <a:ahLst/>
            <a:cxnLst/>
            <a:rect l="l" t="t" r="r" b="b"/>
            <a:pathLst>
              <a:path w="143510" h="16510">
                <a:moveTo>
                  <a:pt x="139250" y="0"/>
                </a:moveTo>
                <a:lnTo>
                  <a:pt x="3660" y="0"/>
                </a:lnTo>
                <a:lnTo>
                  <a:pt x="0" y="3482"/>
                </a:lnTo>
                <a:lnTo>
                  <a:pt x="0" y="12270"/>
                </a:lnTo>
                <a:lnTo>
                  <a:pt x="3660" y="15918"/>
                </a:lnTo>
                <a:lnTo>
                  <a:pt x="139250" y="15918"/>
                </a:lnTo>
                <a:lnTo>
                  <a:pt x="142910" y="12270"/>
                </a:lnTo>
                <a:lnTo>
                  <a:pt x="142910" y="3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272520" y="2206234"/>
            <a:ext cx="1194435" cy="101600"/>
            <a:chOff x="4272520" y="2206234"/>
            <a:chExt cx="1194435" cy="101600"/>
          </a:xfrm>
        </p:grpSpPr>
        <p:sp>
          <p:nvSpPr>
            <p:cNvPr id="24" name="object 24"/>
            <p:cNvSpPr/>
            <p:nvPr/>
          </p:nvSpPr>
          <p:spPr>
            <a:xfrm>
              <a:off x="4272508" y="2249690"/>
              <a:ext cx="1042035" cy="16510"/>
            </a:xfrm>
            <a:custGeom>
              <a:avLst/>
              <a:gdLst/>
              <a:ahLst/>
              <a:cxnLst/>
              <a:rect l="l" t="t" r="r" b="b"/>
              <a:pathLst>
                <a:path w="1042035" h="16510">
                  <a:moveTo>
                    <a:pt x="1041806" y="0"/>
                  </a:moveTo>
                  <a:lnTo>
                    <a:pt x="0" y="0"/>
                  </a:lnTo>
                  <a:lnTo>
                    <a:pt x="0" y="15913"/>
                  </a:lnTo>
                  <a:lnTo>
                    <a:pt x="1041806" y="15913"/>
                  </a:lnTo>
                  <a:lnTo>
                    <a:pt x="10418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5202" y="2206234"/>
              <a:ext cx="181507" cy="1009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438722" y="1942414"/>
            <a:ext cx="428896" cy="1368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19692" y="1945730"/>
            <a:ext cx="351868" cy="17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136009" y="1993818"/>
            <a:ext cx="632460" cy="548640"/>
            <a:chOff x="6136009" y="1993818"/>
            <a:chExt cx="632460" cy="548640"/>
          </a:xfrm>
        </p:grpSpPr>
        <p:sp>
          <p:nvSpPr>
            <p:cNvPr id="29" name="object 29"/>
            <p:cNvSpPr/>
            <p:nvPr/>
          </p:nvSpPr>
          <p:spPr>
            <a:xfrm>
              <a:off x="6136009" y="1993818"/>
              <a:ext cx="172085" cy="283210"/>
            </a:xfrm>
            <a:custGeom>
              <a:avLst/>
              <a:gdLst/>
              <a:ahLst/>
              <a:cxnLst/>
              <a:rect l="l" t="t" r="r" b="b"/>
              <a:pathLst>
                <a:path w="172085" h="283210">
                  <a:moveTo>
                    <a:pt x="162707" y="0"/>
                  </a:moveTo>
                  <a:lnTo>
                    <a:pt x="157883" y="1326"/>
                  </a:lnTo>
                  <a:lnTo>
                    <a:pt x="0" y="273768"/>
                  </a:lnTo>
                  <a:lnTo>
                    <a:pt x="1330" y="278743"/>
                  </a:lnTo>
                  <a:lnTo>
                    <a:pt x="8983" y="283054"/>
                  </a:lnTo>
                  <a:lnTo>
                    <a:pt x="13808" y="281728"/>
                  </a:lnTo>
                  <a:lnTo>
                    <a:pt x="171691" y="9285"/>
                  </a:lnTo>
                  <a:lnTo>
                    <a:pt x="170360" y="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84089" y="2035273"/>
              <a:ext cx="147734" cy="2415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36005" y="1993823"/>
              <a:ext cx="632460" cy="548640"/>
            </a:xfrm>
            <a:custGeom>
              <a:avLst/>
              <a:gdLst/>
              <a:ahLst/>
              <a:cxnLst/>
              <a:rect l="l" t="t" r="r" b="b"/>
              <a:pathLst>
                <a:path w="632459" h="548639">
                  <a:moveTo>
                    <a:pt x="453517" y="493153"/>
                  </a:moveTo>
                  <a:lnTo>
                    <a:pt x="449859" y="489496"/>
                  </a:lnTo>
                  <a:lnTo>
                    <a:pt x="182168" y="489496"/>
                  </a:lnTo>
                  <a:lnTo>
                    <a:pt x="178676" y="493153"/>
                  </a:lnTo>
                  <a:lnTo>
                    <a:pt x="178676" y="501942"/>
                  </a:lnTo>
                  <a:lnTo>
                    <a:pt x="182168" y="505421"/>
                  </a:lnTo>
                  <a:lnTo>
                    <a:pt x="449859" y="505421"/>
                  </a:lnTo>
                  <a:lnTo>
                    <a:pt x="453517" y="501942"/>
                  </a:lnTo>
                  <a:lnTo>
                    <a:pt x="453517" y="493153"/>
                  </a:lnTo>
                  <a:close/>
                </a:path>
                <a:path w="632459" h="548639">
                  <a:moveTo>
                    <a:pt x="632028" y="273773"/>
                  </a:moveTo>
                  <a:lnTo>
                    <a:pt x="631825" y="273443"/>
                  </a:lnTo>
                  <a:lnTo>
                    <a:pt x="630859" y="269290"/>
                  </a:lnTo>
                  <a:lnTo>
                    <a:pt x="628738" y="268109"/>
                  </a:lnTo>
                  <a:lnTo>
                    <a:pt x="474306" y="1333"/>
                  </a:lnTo>
                  <a:lnTo>
                    <a:pt x="469315" y="0"/>
                  </a:lnTo>
                  <a:lnTo>
                    <a:pt x="461670" y="4483"/>
                  </a:lnTo>
                  <a:lnTo>
                    <a:pt x="460336" y="9283"/>
                  </a:lnTo>
                  <a:lnTo>
                    <a:pt x="613752" y="274015"/>
                  </a:lnTo>
                  <a:lnTo>
                    <a:pt x="464845" y="530961"/>
                  </a:lnTo>
                  <a:lnTo>
                    <a:pt x="167182" y="530961"/>
                  </a:lnTo>
                  <a:lnTo>
                    <a:pt x="16141" y="269951"/>
                  </a:lnTo>
                  <a:lnTo>
                    <a:pt x="13804" y="266306"/>
                  </a:lnTo>
                  <a:lnTo>
                    <a:pt x="8978" y="264985"/>
                  </a:lnTo>
                  <a:lnTo>
                    <a:pt x="1333" y="269290"/>
                  </a:lnTo>
                  <a:lnTo>
                    <a:pt x="0" y="274269"/>
                  </a:lnTo>
                  <a:lnTo>
                    <a:pt x="154559" y="540969"/>
                  </a:lnTo>
                  <a:lnTo>
                    <a:pt x="154559" y="543394"/>
                  </a:lnTo>
                  <a:lnTo>
                    <a:pt x="157683" y="546379"/>
                  </a:lnTo>
                  <a:lnTo>
                    <a:pt x="157886" y="546709"/>
                  </a:lnTo>
                  <a:lnTo>
                    <a:pt x="158102" y="546773"/>
                  </a:lnTo>
                  <a:lnTo>
                    <a:pt x="158483" y="546874"/>
                  </a:lnTo>
                  <a:lnTo>
                    <a:pt x="162699" y="548030"/>
                  </a:lnTo>
                  <a:lnTo>
                    <a:pt x="164668" y="546874"/>
                  </a:lnTo>
                  <a:lnTo>
                    <a:pt x="467334" y="546874"/>
                  </a:lnTo>
                  <a:lnTo>
                    <a:pt x="469315" y="548030"/>
                  </a:lnTo>
                  <a:lnTo>
                    <a:pt x="473671" y="546874"/>
                  </a:lnTo>
                  <a:lnTo>
                    <a:pt x="473976" y="546874"/>
                  </a:lnTo>
                  <a:lnTo>
                    <a:pt x="474306" y="546709"/>
                  </a:lnTo>
                  <a:lnTo>
                    <a:pt x="474522" y="546328"/>
                  </a:lnTo>
                  <a:lnTo>
                    <a:pt x="477469" y="543394"/>
                  </a:lnTo>
                  <a:lnTo>
                    <a:pt x="477469" y="541248"/>
                  </a:lnTo>
                  <a:lnTo>
                    <a:pt x="628738" y="279933"/>
                  </a:lnTo>
                  <a:lnTo>
                    <a:pt x="630859" y="278739"/>
                  </a:lnTo>
                  <a:lnTo>
                    <a:pt x="631825" y="274612"/>
                  </a:lnTo>
                  <a:lnTo>
                    <a:pt x="632028" y="274269"/>
                  </a:lnTo>
                  <a:lnTo>
                    <a:pt x="631964" y="274027"/>
                  </a:lnTo>
                  <a:lnTo>
                    <a:pt x="632028" y="273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72392" y="2035273"/>
              <a:ext cx="147734" cy="2415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90565" y="1994979"/>
              <a:ext cx="323215" cy="16510"/>
            </a:xfrm>
            <a:custGeom>
              <a:avLst/>
              <a:gdLst/>
              <a:ahLst/>
              <a:cxnLst/>
              <a:rect l="l" t="t" r="r" b="b"/>
              <a:pathLst>
                <a:path w="323215" h="16510">
                  <a:moveTo>
                    <a:pt x="319426" y="0"/>
                  </a:moveTo>
                  <a:lnTo>
                    <a:pt x="3660" y="0"/>
                  </a:lnTo>
                  <a:lnTo>
                    <a:pt x="0" y="3482"/>
                  </a:lnTo>
                  <a:lnTo>
                    <a:pt x="0" y="12270"/>
                  </a:lnTo>
                  <a:lnTo>
                    <a:pt x="3660" y="15918"/>
                  </a:lnTo>
                  <a:lnTo>
                    <a:pt x="319426" y="15918"/>
                  </a:lnTo>
                  <a:lnTo>
                    <a:pt x="322920" y="12270"/>
                  </a:lnTo>
                  <a:lnTo>
                    <a:pt x="322920" y="3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649059" y="2208223"/>
            <a:ext cx="504190" cy="155575"/>
            <a:chOff x="5649059" y="2208223"/>
            <a:chExt cx="504190" cy="155575"/>
          </a:xfrm>
        </p:grpSpPr>
        <p:sp>
          <p:nvSpPr>
            <p:cNvPr id="35" name="object 35"/>
            <p:cNvSpPr/>
            <p:nvPr/>
          </p:nvSpPr>
          <p:spPr>
            <a:xfrm>
              <a:off x="5649059" y="2208223"/>
              <a:ext cx="183827" cy="1552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52018" y="2210213"/>
              <a:ext cx="94497" cy="1162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1803" y="2259793"/>
              <a:ext cx="181610" cy="16510"/>
            </a:xfrm>
            <a:custGeom>
              <a:avLst/>
              <a:gdLst/>
              <a:ahLst/>
              <a:cxnLst/>
              <a:rect l="l" t="t" r="r" b="b"/>
              <a:pathLst>
                <a:path w="181610" h="16510">
                  <a:moveTo>
                    <a:pt x="177847" y="0"/>
                  </a:moveTo>
                  <a:lnTo>
                    <a:pt x="3493" y="0"/>
                  </a:lnTo>
                  <a:lnTo>
                    <a:pt x="0" y="3648"/>
                  </a:lnTo>
                  <a:lnTo>
                    <a:pt x="0" y="12436"/>
                  </a:lnTo>
                  <a:lnTo>
                    <a:pt x="3493" y="15918"/>
                  </a:lnTo>
                  <a:lnTo>
                    <a:pt x="177847" y="15918"/>
                  </a:lnTo>
                  <a:lnTo>
                    <a:pt x="181341" y="12436"/>
                  </a:lnTo>
                  <a:lnTo>
                    <a:pt x="181341" y="3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51071" y="2208223"/>
            <a:ext cx="528320" cy="120650"/>
            <a:chOff x="6751071" y="2208223"/>
            <a:chExt cx="528320" cy="120650"/>
          </a:xfrm>
        </p:grpSpPr>
        <p:sp>
          <p:nvSpPr>
            <p:cNvPr id="39" name="object 39"/>
            <p:cNvSpPr/>
            <p:nvPr/>
          </p:nvSpPr>
          <p:spPr>
            <a:xfrm>
              <a:off x="7059850" y="2208223"/>
              <a:ext cx="218940" cy="1202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51071" y="2259793"/>
              <a:ext cx="283210" cy="16510"/>
            </a:xfrm>
            <a:custGeom>
              <a:avLst/>
              <a:gdLst/>
              <a:ahLst/>
              <a:cxnLst/>
              <a:rect l="l" t="t" r="r" b="b"/>
              <a:pathLst>
                <a:path w="283209" h="16510">
                  <a:moveTo>
                    <a:pt x="279498" y="0"/>
                  </a:moveTo>
                  <a:lnTo>
                    <a:pt x="3493" y="0"/>
                  </a:lnTo>
                  <a:lnTo>
                    <a:pt x="0" y="3648"/>
                  </a:lnTo>
                  <a:lnTo>
                    <a:pt x="0" y="12436"/>
                  </a:lnTo>
                  <a:lnTo>
                    <a:pt x="3493" y="15918"/>
                  </a:lnTo>
                  <a:lnTo>
                    <a:pt x="279498" y="15918"/>
                  </a:lnTo>
                  <a:lnTo>
                    <a:pt x="283158" y="12436"/>
                  </a:lnTo>
                  <a:lnTo>
                    <a:pt x="283158" y="3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033583" y="1918370"/>
            <a:ext cx="114935" cy="265430"/>
            <a:chOff x="7033583" y="1918370"/>
            <a:chExt cx="114935" cy="265430"/>
          </a:xfrm>
        </p:grpSpPr>
        <p:sp>
          <p:nvSpPr>
            <p:cNvPr id="42" name="object 42"/>
            <p:cNvSpPr/>
            <p:nvPr/>
          </p:nvSpPr>
          <p:spPr>
            <a:xfrm>
              <a:off x="7033583" y="1918370"/>
              <a:ext cx="114774" cy="1202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61670" y="2067280"/>
              <a:ext cx="57785" cy="116205"/>
            </a:xfrm>
            <a:custGeom>
              <a:avLst/>
              <a:gdLst/>
              <a:ahLst/>
              <a:cxnLst/>
              <a:rect l="l" t="t" r="r" b="b"/>
              <a:pathLst>
                <a:path w="57784" h="116205">
                  <a:moveTo>
                    <a:pt x="15976" y="3644"/>
                  </a:moveTo>
                  <a:lnTo>
                    <a:pt x="12484" y="0"/>
                  </a:lnTo>
                  <a:lnTo>
                    <a:pt x="3670" y="0"/>
                  </a:lnTo>
                  <a:lnTo>
                    <a:pt x="0" y="3644"/>
                  </a:lnTo>
                  <a:lnTo>
                    <a:pt x="0" y="112598"/>
                  </a:lnTo>
                  <a:lnTo>
                    <a:pt x="3670" y="116078"/>
                  </a:lnTo>
                  <a:lnTo>
                    <a:pt x="12484" y="116078"/>
                  </a:lnTo>
                  <a:lnTo>
                    <a:pt x="15976" y="112598"/>
                  </a:lnTo>
                  <a:lnTo>
                    <a:pt x="15976" y="3644"/>
                  </a:lnTo>
                  <a:close/>
                </a:path>
                <a:path w="57784" h="116205">
                  <a:moveTo>
                    <a:pt x="57569" y="3644"/>
                  </a:moveTo>
                  <a:lnTo>
                    <a:pt x="54076" y="0"/>
                  </a:lnTo>
                  <a:lnTo>
                    <a:pt x="45262" y="0"/>
                  </a:lnTo>
                  <a:lnTo>
                    <a:pt x="41592" y="3644"/>
                  </a:lnTo>
                  <a:lnTo>
                    <a:pt x="41592" y="112598"/>
                  </a:lnTo>
                  <a:lnTo>
                    <a:pt x="45262" y="116078"/>
                  </a:lnTo>
                  <a:lnTo>
                    <a:pt x="54076" y="116078"/>
                  </a:lnTo>
                  <a:lnTo>
                    <a:pt x="57569" y="112598"/>
                  </a:lnTo>
                  <a:lnTo>
                    <a:pt x="57569" y="3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1519546" y="3750416"/>
            <a:ext cx="79257" cy="767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226" y="3933880"/>
            <a:ext cx="106680" cy="120650"/>
          </a:xfrm>
          <a:custGeom>
            <a:avLst/>
            <a:gdLst/>
            <a:ahLst/>
            <a:cxnLst/>
            <a:rect l="l" t="t" r="r" b="b"/>
            <a:pathLst>
              <a:path w="106679" h="120650">
                <a:moveTo>
                  <a:pt x="56659" y="0"/>
                </a:moveTo>
                <a:lnTo>
                  <a:pt x="15848" y="15655"/>
                </a:lnTo>
                <a:lnTo>
                  <a:pt x="0" y="59197"/>
                </a:lnTo>
                <a:lnTo>
                  <a:pt x="396" y="67384"/>
                </a:lnTo>
                <a:lnTo>
                  <a:pt x="14145" y="103123"/>
                </a:lnTo>
                <a:lnTo>
                  <a:pt x="56410" y="120120"/>
                </a:lnTo>
                <a:lnTo>
                  <a:pt x="65431" y="119500"/>
                </a:lnTo>
                <a:lnTo>
                  <a:pt x="99131" y="97989"/>
                </a:lnTo>
                <a:lnTo>
                  <a:pt x="106121" y="81301"/>
                </a:lnTo>
                <a:lnTo>
                  <a:pt x="90233" y="77421"/>
                </a:lnTo>
                <a:lnTo>
                  <a:pt x="88224" y="84298"/>
                </a:lnTo>
                <a:lnTo>
                  <a:pt x="85466" y="90276"/>
                </a:lnTo>
                <a:lnTo>
                  <a:pt x="81960" y="95353"/>
                </a:lnTo>
                <a:lnTo>
                  <a:pt x="77705" y="99525"/>
                </a:lnTo>
                <a:lnTo>
                  <a:pt x="71533" y="104499"/>
                </a:lnTo>
                <a:lnTo>
                  <a:pt x="64013" y="106970"/>
                </a:lnTo>
                <a:lnTo>
                  <a:pt x="47792" y="106970"/>
                </a:lnTo>
                <a:lnTo>
                  <a:pt x="18889" y="79224"/>
                </a:lnTo>
                <a:lnTo>
                  <a:pt x="16377" y="51453"/>
                </a:lnTo>
                <a:lnTo>
                  <a:pt x="17633" y="44025"/>
                </a:lnTo>
                <a:lnTo>
                  <a:pt x="22654" y="29598"/>
                </a:lnTo>
                <a:lnTo>
                  <a:pt x="27013" y="23861"/>
                </a:lnTo>
                <a:lnTo>
                  <a:pt x="39407" y="15305"/>
                </a:lnTo>
                <a:lnTo>
                  <a:pt x="47110" y="13166"/>
                </a:lnTo>
                <a:lnTo>
                  <a:pt x="64362" y="13166"/>
                </a:lnTo>
                <a:lnTo>
                  <a:pt x="71017" y="15089"/>
                </a:lnTo>
                <a:lnTo>
                  <a:pt x="81615" y="22800"/>
                </a:lnTo>
                <a:lnTo>
                  <a:pt x="85657" y="28952"/>
                </a:lnTo>
                <a:lnTo>
                  <a:pt x="88436" y="37392"/>
                </a:lnTo>
                <a:lnTo>
                  <a:pt x="104074" y="33827"/>
                </a:lnTo>
                <a:lnTo>
                  <a:pt x="73242" y="2221"/>
                </a:lnTo>
                <a:lnTo>
                  <a:pt x="65310" y="556"/>
                </a:lnTo>
                <a:lnTo>
                  <a:pt x="56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80545" y="3512315"/>
            <a:ext cx="2150745" cy="861694"/>
            <a:chOff x="580545" y="3512315"/>
            <a:chExt cx="2150745" cy="861694"/>
          </a:xfrm>
        </p:grpSpPr>
        <p:sp>
          <p:nvSpPr>
            <p:cNvPr id="47" name="object 47"/>
            <p:cNvSpPr/>
            <p:nvPr/>
          </p:nvSpPr>
          <p:spPr>
            <a:xfrm>
              <a:off x="2344315" y="3730219"/>
              <a:ext cx="207793" cy="1503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4569" y="3730219"/>
              <a:ext cx="156552" cy="11617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31165" y="3779401"/>
              <a:ext cx="187960" cy="16510"/>
            </a:xfrm>
            <a:custGeom>
              <a:avLst/>
              <a:gdLst/>
              <a:ahLst/>
              <a:cxnLst/>
              <a:rect l="l" t="t" r="r" b="b"/>
              <a:pathLst>
                <a:path w="187960" h="16510">
                  <a:moveTo>
                    <a:pt x="183869" y="0"/>
                  </a:moveTo>
                  <a:lnTo>
                    <a:pt x="3576" y="0"/>
                  </a:lnTo>
                  <a:lnTo>
                    <a:pt x="0" y="3565"/>
                  </a:lnTo>
                  <a:lnTo>
                    <a:pt x="0" y="12353"/>
                  </a:lnTo>
                  <a:lnTo>
                    <a:pt x="3576" y="15918"/>
                  </a:lnTo>
                  <a:lnTo>
                    <a:pt x="183869" y="15918"/>
                  </a:lnTo>
                  <a:lnTo>
                    <a:pt x="187530" y="12353"/>
                  </a:lnTo>
                  <a:lnTo>
                    <a:pt x="187530" y="3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545" y="3512315"/>
              <a:ext cx="1525365" cy="8614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2949895" y="3347822"/>
            <a:ext cx="1058599" cy="514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1791" y="3313533"/>
            <a:ext cx="1250588" cy="9895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507803" y="3579290"/>
            <a:ext cx="944880" cy="270510"/>
            <a:chOff x="5507803" y="3579290"/>
            <a:chExt cx="944880" cy="270510"/>
          </a:xfrm>
        </p:grpSpPr>
        <p:sp>
          <p:nvSpPr>
            <p:cNvPr id="54" name="object 54"/>
            <p:cNvSpPr/>
            <p:nvPr/>
          </p:nvSpPr>
          <p:spPr>
            <a:xfrm>
              <a:off x="5507799" y="3791838"/>
              <a:ext cx="792480" cy="16510"/>
            </a:xfrm>
            <a:custGeom>
              <a:avLst/>
              <a:gdLst/>
              <a:ahLst/>
              <a:cxnLst/>
              <a:rect l="l" t="t" r="r" b="b"/>
              <a:pathLst>
                <a:path w="792479" h="16510">
                  <a:moveTo>
                    <a:pt x="792238" y="0"/>
                  </a:moveTo>
                  <a:lnTo>
                    <a:pt x="0" y="0"/>
                  </a:lnTo>
                  <a:lnTo>
                    <a:pt x="0" y="15925"/>
                  </a:lnTo>
                  <a:lnTo>
                    <a:pt x="792238" y="15925"/>
                  </a:lnTo>
                  <a:lnTo>
                    <a:pt x="7922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0933" y="3748393"/>
              <a:ext cx="181507" cy="10101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4217" y="3579290"/>
              <a:ext cx="170527" cy="1496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7015929" y="3715395"/>
            <a:ext cx="106680" cy="120650"/>
          </a:xfrm>
          <a:custGeom>
            <a:avLst/>
            <a:gdLst/>
            <a:ahLst/>
            <a:cxnLst/>
            <a:rect l="l" t="t" r="r" b="b"/>
            <a:pathLst>
              <a:path w="106679" h="120650">
                <a:moveTo>
                  <a:pt x="56731" y="0"/>
                </a:moveTo>
                <a:lnTo>
                  <a:pt x="15888" y="15655"/>
                </a:lnTo>
                <a:lnTo>
                  <a:pt x="0" y="59197"/>
                </a:lnTo>
                <a:lnTo>
                  <a:pt x="405" y="67384"/>
                </a:lnTo>
                <a:lnTo>
                  <a:pt x="14224" y="103123"/>
                </a:lnTo>
                <a:lnTo>
                  <a:pt x="56398" y="120120"/>
                </a:lnTo>
                <a:lnTo>
                  <a:pt x="65481" y="119500"/>
                </a:lnTo>
                <a:lnTo>
                  <a:pt x="99155" y="97989"/>
                </a:lnTo>
                <a:lnTo>
                  <a:pt x="106142" y="81301"/>
                </a:lnTo>
                <a:lnTo>
                  <a:pt x="90337" y="77421"/>
                </a:lnTo>
                <a:lnTo>
                  <a:pt x="88338" y="84298"/>
                </a:lnTo>
                <a:lnTo>
                  <a:pt x="85575" y="90276"/>
                </a:lnTo>
                <a:lnTo>
                  <a:pt x="82032" y="95353"/>
                </a:lnTo>
                <a:lnTo>
                  <a:pt x="77693" y="99525"/>
                </a:lnTo>
                <a:lnTo>
                  <a:pt x="71538" y="104499"/>
                </a:lnTo>
                <a:lnTo>
                  <a:pt x="64051" y="106970"/>
                </a:lnTo>
                <a:lnTo>
                  <a:pt x="47913" y="106970"/>
                </a:lnTo>
                <a:lnTo>
                  <a:pt x="18997" y="79224"/>
                </a:lnTo>
                <a:lnTo>
                  <a:pt x="16470" y="51453"/>
                </a:lnTo>
                <a:lnTo>
                  <a:pt x="17635" y="44025"/>
                </a:lnTo>
                <a:lnTo>
                  <a:pt x="22792" y="29598"/>
                </a:lnTo>
                <a:lnTo>
                  <a:pt x="27117" y="23861"/>
                </a:lnTo>
                <a:lnTo>
                  <a:pt x="39429" y="15305"/>
                </a:lnTo>
                <a:lnTo>
                  <a:pt x="47248" y="13166"/>
                </a:lnTo>
                <a:lnTo>
                  <a:pt x="64384" y="13166"/>
                </a:lnTo>
                <a:lnTo>
                  <a:pt x="71039" y="15089"/>
                </a:lnTo>
                <a:lnTo>
                  <a:pt x="81686" y="22800"/>
                </a:lnTo>
                <a:lnTo>
                  <a:pt x="85679" y="28952"/>
                </a:lnTo>
                <a:lnTo>
                  <a:pt x="88507" y="37392"/>
                </a:lnTo>
                <a:lnTo>
                  <a:pt x="104146" y="33827"/>
                </a:lnTo>
                <a:lnTo>
                  <a:pt x="73305" y="2221"/>
                </a:lnTo>
                <a:lnTo>
                  <a:pt x="65369" y="556"/>
                </a:lnTo>
                <a:lnTo>
                  <a:pt x="56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7148690" y="3715312"/>
            <a:ext cx="326390" cy="120650"/>
            <a:chOff x="7148690" y="3715312"/>
            <a:chExt cx="326390" cy="120650"/>
          </a:xfrm>
        </p:grpSpPr>
        <p:sp>
          <p:nvSpPr>
            <p:cNvPr id="59" name="object 59"/>
            <p:cNvSpPr/>
            <p:nvPr/>
          </p:nvSpPr>
          <p:spPr>
            <a:xfrm>
              <a:off x="7359990" y="3715312"/>
              <a:ext cx="114777" cy="12020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48690" y="3746080"/>
              <a:ext cx="184150" cy="57785"/>
            </a:xfrm>
            <a:custGeom>
              <a:avLst/>
              <a:gdLst/>
              <a:ahLst/>
              <a:cxnLst/>
              <a:rect l="l" t="t" r="r" b="b"/>
              <a:pathLst>
                <a:path w="184150" h="57785">
                  <a:moveTo>
                    <a:pt x="183832" y="45351"/>
                  </a:moveTo>
                  <a:lnTo>
                    <a:pt x="180340" y="41783"/>
                  </a:lnTo>
                  <a:lnTo>
                    <a:pt x="3657" y="41783"/>
                  </a:lnTo>
                  <a:lnTo>
                    <a:pt x="0" y="45351"/>
                  </a:lnTo>
                  <a:lnTo>
                    <a:pt x="0" y="54140"/>
                  </a:lnTo>
                  <a:lnTo>
                    <a:pt x="3657" y="57708"/>
                  </a:lnTo>
                  <a:lnTo>
                    <a:pt x="180340" y="57708"/>
                  </a:lnTo>
                  <a:lnTo>
                    <a:pt x="183832" y="54140"/>
                  </a:lnTo>
                  <a:lnTo>
                    <a:pt x="183832" y="45351"/>
                  </a:lnTo>
                  <a:close/>
                </a:path>
                <a:path w="184150" h="57785">
                  <a:moveTo>
                    <a:pt x="183832" y="3568"/>
                  </a:moveTo>
                  <a:lnTo>
                    <a:pt x="180340" y="0"/>
                  </a:lnTo>
                  <a:lnTo>
                    <a:pt x="3657" y="0"/>
                  </a:lnTo>
                  <a:lnTo>
                    <a:pt x="0" y="3568"/>
                  </a:lnTo>
                  <a:lnTo>
                    <a:pt x="0" y="12357"/>
                  </a:lnTo>
                  <a:lnTo>
                    <a:pt x="3657" y="15913"/>
                  </a:lnTo>
                  <a:lnTo>
                    <a:pt x="180340" y="15913"/>
                  </a:lnTo>
                  <a:lnTo>
                    <a:pt x="183832" y="12357"/>
                  </a:lnTo>
                  <a:lnTo>
                    <a:pt x="183832" y="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6593344" y="3477793"/>
            <a:ext cx="419100" cy="241935"/>
          </a:xfrm>
          <a:custGeom>
            <a:avLst/>
            <a:gdLst/>
            <a:ahLst/>
            <a:cxnLst/>
            <a:rect l="l" t="t" r="r" b="b"/>
            <a:pathLst>
              <a:path w="419100" h="241935">
                <a:moveTo>
                  <a:pt x="94335" y="1993"/>
                </a:moveTo>
                <a:lnTo>
                  <a:pt x="78359" y="1993"/>
                </a:lnTo>
                <a:lnTo>
                  <a:pt x="78359" y="49682"/>
                </a:lnTo>
                <a:lnTo>
                  <a:pt x="15976" y="49682"/>
                </a:lnTo>
                <a:lnTo>
                  <a:pt x="15976" y="1993"/>
                </a:lnTo>
                <a:lnTo>
                  <a:pt x="0" y="1993"/>
                </a:lnTo>
                <a:lnTo>
                  <a:pt x="0" y="118148"/>
                </a:lnTo>
                <a:lnTo>
                  <a:pt x="15976" y="118148"/>
                </a:lnTo>
                <a:lnTo>
                  <a:pt x="15976" y="63398"/>
                </a:lnTo>
                <a:lnTo>
                  <a:pt x="78359" y="63398"/>
                </a:lnTo>
                <a:lnTo>
                  <a:pt x="78359" y="118148"/>
                </a:lnTo>
                <a:lnTo>
                  <a:pt x="94335" y="118148"/>
                </a:lnTo>
                <a:lnTo>
                  <a:pt x="94335" y="1993"/>
                </a:lnTo>
                <a:close/>
              </a:path>
              <a:path w="419100" h="241935">
                <a:moveTo>
                  <a:pt x="170370" y="123939"/>
                </a:moveTo>
                <a:lnTo>
                  <a:pt x="168871" y="119278"/>
                </a:lnTo>
                <a:lnTo>
                  <a:pt x="163042" y="111836"/>
                </a:lnTo>
                <a:lnTo>
                  <a:pt x="158889" y="109385"/>
                </a:lnTo>
                <a:lnTo>
                  <a:pt x="153555" y="108191"/>
                </a:lnTo>
                <a:lnTo>
                  <a:pt x="157721" y="106375"/>
                </a:lnTo>
                <a:lnTo>
                  <a:pt x="160718" y="103936"/>
                </a:lnTo>
                <a:lnTo>
                  <a:pt x="164871" y="97790"/>
                </a:lnTo>
                <a:lnTo>
                  <a:pt x="165874" y="94386"/>
                </a:lnTo>
                <a:lnTo>
                  <a:pt x="165874" y="86690"/>
                </a:lnTo>
                <a:lnTo>
                  <a:pt x="144576" y="68122"/>
                </a:lnTo>
                <a:lnTo>
                  <a:pt x="132600" y="68122"/>
                </a:lnTo>
                <a:lnTo>
                  <a:pt x="126771" y="70078"/>
                </a:lnTo>
                <a:lnTo>
                  <a:pt x="117132" y="77927"/>
                </a:lnTo>
                <a:lnTo>
                  <a:pt x="114134" y="83451"/>
                </a:lnTo>
                <a:lnTo>
                  <a:pt x="112801" y="90576"/>
                </a:lnTo>
                <a:lnTo>
                  <a:pt x="123786" y="92468"/>
                </a:lnTo>
                <a:lnTo>
                  <a:pt x="124612" y="87274"/>
                </a:lnTo>
                <a:lnTo>
                  <a:pt x="126441" y="83362"/>
                </a:lnTo>
                <a:lnTo>
                  <a:pt x="132105" y="78168"/>
                </a:lnTo>
                <a:lnTo>
                  <a:pt x="135763" y="76860"/>
                </a:lnTo>
                <a:lnTo>
                  <a:pt x="144246" y="76860"/>
                </a:lnTo>
                <a:lnTo>
                  <a:pt x="147904" y="78155"/>
                </a:lnTo>
                <a:lnTo>
                  <a:pt x="153225" y="83273"/>
                </a:lnTo>
                <a:lnTo>
                  <a:pt x="154724" y="86499"/>
                </a:lnTo>
                <a:lnTo>
                  <a:pt x="154724" y="95338"/>
                </a:lnTo>
                <a:lnTo>
                  <a:pt x="152730" y="98983"/>
                </a:lnTo>
                <a:lnTo>
                  <a:pt x="145237" y="103708"/>
                </a:lnTo>
                <a:lnTo>
                  <a:pt x="141084" y="104889"/>
                </a:lnTo>
                <a:lnTo>
                  <a:pt x="134594" y="104775"/>
                </a:lnTo>
                <a:lnTo>
                  <a:pt x="133426" y="114109"/>
                </a:lnTo>
                <a:lnTo>
                  <a:pt x="139090" y="112928"/>
                </a:lnTo>
                <a:lnTo>
                  <a:pt x="146240" y="112928"/>
                </a:lnTo>
                <a:lnTo>
                  <a:pt x="150406" y="114515"/>
                </a:lnTo>
                <a:lnTo>
                  <a:pt x="157060" y="120853"/>
                </a:lnTo>
                <a:lnTo>
                  <a:pt x="158724" y="124879"/>
                </a:lnTo>
                <a:lnTo>
                  <a:pt x="158724" y="134899"/>
                </a:lnTo>
                <a:lnTo>
                  <a:pt x="156883" y="139192"/>
                </a:lnTo>
                <a:lnTo>
                  <a:pt x="149733" y="146126"/>
                </a:lnTo>
                <a:lnTo>
                  <a:pt x="145415" y="147866"/>
                </a:lnTo>
                <a:lnTo>
                  <a:pt x="135928" y="147866"/>
                </a:lnTo>
                <a:lnTo>
                  <a:pt x="132105" y="146545"/>
                </a:lnTo>
                <a:lnTo>
                  <a:pt x="126111" y="141211"/>
                </a:lnTo>
                <a:lnTo>
                  <a:pt x="123952" y="136867"/>
                </a:lnTo>
                <a:lnTo>
                  <a:pt x="122618" y="130835"/>
                </a:lnTo>
                <a:lnTo>
                  <a:pt x="111633" y="132245"/>
                </a:lnTo>
                <a:lnTo>
                  <a:pt x="112471" y="139471"/>
                </a:lnTo>
                <a:lnTo>
                  <a:pt x="115468" y="145351"/>
                </a:lnTo>
                <a:lnTo>
                  <a:pt x="125780" y="154393"/>
                </a:lnTo>
                <a:lnTo>
                  <a:pt x="132270" y="156667"/>
                </a:lnTo>
                <a:lnTo>
                  <a:pt x="148907" y="156667"/>
                </a:lnTo>
                <a:lnTo>
                  <a:pt x="156057" y="154038"/>
                </a:lnTo>
                <a:lnTo>
                  <a:pt x="167538" y="143522"/>
                </a:lnTo>
                <a:lnTo>
                  <a:pt x="170370" y="137109"/>
                </a:lnTo>
                <a:lnTo>
                  <a:pt x="170370" y="123939"/>
                </a:lnTo>
                <a:close/>
              </a:path>
              <a:path w="419100" h="241935">
                <a:moveTo>
                  <a:pt x="290144" y="81305"/>
                </a:moveTo>
                <a:lnTo>
                  <a:pt x="274345" y="77431"/>
                </a:lnTo>
                <a:lnTo>
                  <a:pt x="272326" y="84302"/>
                </a:lnTo>
                <a:lnTo>
                  <a:pt x="269519" y="90284"/>
                </a:lnTo>
                <a:lnTo>
                  <a:pt x="265963" y="95364"/>
                </a:lnTo>
                <a:lnTo>
                  <a:pt x="261696" y="99529"/>
                </a:lnTo>
                <a:lnTo>
                  <a:pt x="255549" y="104508"/>
                </a:lnTo>
                <a:lnTo>
                  <a:pt x="248056" y="106997"/>
                </a:lnTo>
                <a:lnTo>
                  <a:pt x="231914" y="106997"/>
                </a:lnTo>
                <a:lnTo>
                  <a:pt x="203009" y="79235"/>
                </a:lnTo>
                <a:lnTo>
                  <a:pt x="200482" y="51460"/>
                </a:lnTo>
                <a:lnTo>
                  <a:pt x="201637" y="44030"/>
                </a:lnTo>
                <a:lnTo>
                  <a:pt x="206629" y="29603"/>
                </a:lnTo>
                <a:lnTo>
                  <a:pt x="211124" y="23863"/>
                </a:lnTo>
                <a:lnTo>
                  <a:pt x="223431" y="15316"/>
                </a:lnTo>
                <a:lnTo>
                  <a:pt x="231089" y="13169"/>
                </a:lnTo>
                <a:lnTo>
                  <a:pt x="248386" y="13169"/>
                </a:lnTo>
                <a:lnTo>
                  <a:pt x="255041" y="15100"/>
                </a:lnTo>
                <a:lnTo>
                  <a:pt x="265696" y="22809"/>
                </a:lnTo>
                <a:lnTo>
                  <a:pt x="269684" y="28956"/>
                </a:lnTo>
                <a:lnTo>
                  <a:pt x="272516" y="37414"/>
                </a:lnTo>
                <a:lnTo>
                  <a:pt x="288150" y="33845"/>
                </a:lnTo>
                <a:lnTo>
                  <a:pt x="257314" y="2235"/>
                </a:lnTo>
                <a:lnTo>
                  <a:pt x="240741" y="0"/>
                </a:lnTo>
                <a:lnTo>
                  <a:pt x="232943" y="444"/>
                </a:lnTo>
                <a:lnTo>
                  <a:pt x="195148" y="21196"/>
                </a:lnTo>
                <a:lnTo>
                  <a:pt x="184010" y="59207"/>
                </a:lnTo>
                <a:lnTo>
                  <a:pt x="184404" y="67386"/>
                </a:lnTo>
                <a:lnTo>
                  <a:pt x="198208" y="103136"/>
                </a:lnTo>
                <a:lnTo>
                  <a:pt x="240411" y="120129"/>
                </a:lnTo>
                <a:lnTo>
                  <a:pt x="249415" y="119507"/>
                </a:lnTo>
                <a:lnTo>
                  <a:pt x="283159" y="98005"/>
                </a:lnTo>
                <a:lnTo>
                  <a:pt x="290144" y="81305"/>
                </a:lnTo>
                <a:close/>
              </a:path>
              <a:path w="419100" h="241935">
                <a:moveTo>
                  <a:pt x="418757" y="230644"/>
                </a:moveTo>
                <a:lnTo>
                  <a:pt x="307124" y="119494"/>
                </a:lnTo>
                <a:lnTo>
                  <a:pt x="302133" y="119494"/>
                </a:lnTo>
                <a:lnTo>
                  <a:pt x="295808" y="125717"/>
                </a:lnTo>
                <a:lnTo>
                  <a:pt x="295808" y="130759"/>
                </a:lnTo>
                <a:lnTo>
                  <a:pt x="407441" y="241896"/>
                </a:lnTo>
                <a:lnTo>
                  <a:pt x="412432" y="241896"/>
                </a:lnTo>
                <a:lnTo>
                  <a:pt x="418757" y="235686"/>
                </a:lnTo>
                <a:lnTo>
                  <a:pt x="418757" y="230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25793" y="3832580"/>
            <a:ext cx="384175" cy="245110"/>
          </a:xfrm>
          <a:custGeom>
            <a:avLst/>
            <a:gdLst/>
            <a:ahLst/>
            <a:cxnLst/>
            <a:rect l="l" t="t" r="r" b="b"/>
            <a:pathLst>
              <a:path w="384175" h="245110">
                <a:moveTo>
                  <a:pt x="94157" y="90093"/>
                </a:moveTo>
                <a:lnTo>
                  <a:pt x="78359" y="90093"/>
                </a:lnTo>
                <a:lnTo>
                  <a:pt x="78359" y="137807"/>
                </a:lnTo>
                <a:lnTo>
                  <a:pt x="15963" y="137807"/>
                </a:lnTo>
                <a:lnTo>
                  <a:pt x="15963" y="90093"/>
                </a:lnTo>
                <a:lnTo>
                  <a:pt x="0" y="90093"/>
                </a:lnTo>
                <a:lnTo>
                  <a:pt x="0" y="206248"/>
                </a:lnTo>
                <a:lnTo>
                  <a:pt x="15963" y="206248"/>
                </a:lnTo>
                <a:lnTo>
                  <a:pt x="15963" y="151498"/>
                </a:lnTo>
                <a:lnTo>
                  <a:pt x="78359" y="151498"/>
                </a:lnTo>
                <a:lnTo>
                  <a:pt x="78359" y="206248"/>
                </a:lnTo>
                <a:lnTo>
                  <a:pt x="94157" y="206248"/>
                </a:lnTo>
                <a:lnTo>
                  <a:pt x="94157" y="90093"/>
                </a:lnTo>
                <a:close/>
              </a:path>
              <a:path w="384175" h="245110">
                <a:moveTo>
                  <a:pt x="170357" y="212039"/>
                </a:moveTo>
                <a:lnTo>
                  <a:pt x="168859" y="207378"/>
                </a:lnTo>
                <a:lnTo>
                  <a:pt x="163042" y="199936"/>
                </a:lnTo>
                <a:lnTo>
                  <a:pt x="158877" y="197485"/>
                </a:lnTo>
                <a:lnTo>
                  <a:pt x="153555" y="196303"/>
                </a:lnTo>
                <a:lnTo>
                  <a:pt x="157708" y="194500"/>
                </a:lnTo>
                <a:lnTo>
                  <a:pt x="160705" y="192036"/>
                </a:lnTo>
                <a:lnTo>
                  <a:pt x="164871" y="185902"/>
                </a:lnTo>
                <a:lnTo>
                  <a:pt x="165862" y="182486"/>
                </a:lnTo>
                <a:lnTo>
                  <a:pt x="165862" y="174815"/>
                </a:lnTo>
                <a:lnTo>
                  <a:pt x="144576" y="156222"/>
                </a:lnTo>
                <a:lnTo>
                  <a:pt x="132588" y="156222"/>
                </a:lnTo>
                <a:lnTo>
                  <a:pt x="126771" y="158178"/>
                </a:lnTo>
                <a:lnTo>
                  <a:pt x="117119" y="166027"/>
                </a:lnTo>
                <a:lnTo>
                  <a:pt x="114122" y="171551"/>
                </a:lnTo>
                <a:lnTo>
                  <a:pt x="112788" y="178689"/>
                </a:lnTo>
                <a:lnTo>
                  <a:pt x="123774" y="180581"/>
                </a:lnTo>
                <a:lnTo>
                  <a:pt x="124612" y="175374"/>
                </a:lnTo>
                <a:lnTo>
                  <a:pt x="126441" y="171475"/>
                </a:lnTo>
                <a:lnTo>
                  <a:pt x="132092" y="166268"/>
                </a:lnTo>
                <a:lnTo>
                  <a:pt x="135750" y="164985"/>
                </a:lnTo>
                <a:lnTo>
                  <a:pt x="144233" y="164985"/>
                </a:lnTo>
                <a:lnTo>
                  <a:pt x="147726" y="166255"/>
                </a:lnTo>
                <a:lnTo>
                  <a:pt x="153225" y="171386"/>
                </a:lnTo>
                <a:lnTo>
                  <a:pt x="154559" y="174612"/>
                </a:lnTo>
                <a:lnTo>
                  <a:pt x="154559" y="183438"/>
                </a:lnTo>
                <a:lnTo>
                  <a:pt x="152717" y="187083"/>
                </a:lnTo>
                <a:lnTo>
                  <a:pt x="145237" y="191808"/>
                </a:lnTo>
                <a:lnTo>
                  <a:pt x="141071" y="192989"/>
                </a:lnTo>
                <a:lnTo>
                  <a:pt x="134594" y="192874"/>
                </a:lnTo>
                <a:lnTo>
                  <a:pt x="133426" y="202209"/>
                </a:lnTo>
                <a:lnTo>
                  <a:pt x="139077" y="201028"/>
                </a:lnTo>
                <a:lnTo>
                  <a:pt x="146240" y="201028"/>
                </a:lnTo>
                <a:lnTo>
                  <a:pt x="150393" y="202615"/>
                </a:lnTo>
                <a:lnTo>
                  <a:pt x="157048" y="208978"/>
                </a:lnTo>
                <a:lnTo>
                  <a:pt x="158711" y="213004"/>
                </a:lnTo>
                <a:lnTo>
                  <a:pt x="158711" y="222999"/>
                </a:lnTo>
                <a:lnTo>
                  <a:pt x="156883" y="227291"/>
                </a:lnTo>
                <a:lnTo>
                  <a:pt x="149733" y="234238"/>
                </a:lnTo>
                <a:lnTo>
                  <a:pt x="145402" y="235966"/>
                </a:lnTo>
                <a:lnTo>
                  <a:pt x="135915" y="235966"/>
                </a:lnTo>
                <a:lnTo>
                  <a:pt x="132092" y="234645"/>
                </a:lnTo>
                <a:lnTo>
                  <a:pt x="126098" y="229323"/>
                </a:lnTo>
                <a:lnTo>
                  <a:pt x="123939" y="224980"/>
                </a:lnTo>
                <a:lnTo>
                  <a:pt x="122605" y="218935"/>
                </a:lnTo>
                <a:lnTo>
                  <a:pt x="111633" y="220370"/>
                </a:lnTo>
                <a:lnTo>
                  <a:pt x="112458" y="227571"/>
                </a:lnTo>
                <a:lnTo>
                  <a:pt x="115290" y="233451"/>
                </a:lnTo>
                <a:lnTo>
                  <a:pt x="125768" y="242519"/>
                </a:lnTo>
                <a:lnTo>
                  <a:pt x="132257" y="244767"/>
                </a:lnTo>
                <a:lnTo>
                  <a:pt x="148894" y="244767"/>
                </a:lnTo>
                <a:lnTo>
                  <a:pt x="156044" y="242150"/>
                </a:lnTo>
                <a:lnTo>
                  <a:pt x="167525" y="231622"/>
                </a:lnTo>
                <a:lnTo>
                  <a:pt x="170357" y="225209"/>
                </a:lnTo>
                <a:lnTo>
                  <a:pt x="170357" y="212039"/>
                </a:lnTo>
                <a:close/>
              </a:path>
              <a:path w="384175" h="245110">
                <a:moveTo>
                  <a:pt x="290144" y="169405"/>
                </a:moveTo>
                <a:lnTo>
                  <a:pt x="274167" y="165531"/>
                </a:lnTo>
                <a:lnTo>
                  <a:pt x="272008" y="175310"/>
                </a:lnTo>
                <a:lnTo>
                  <a:pt x="267855" y="182689"/>
                </a:lnTo>
                <a:lnTo>
                  <a:pt x="255536" y="192608"/>
                </a:lnTo>
                <a:lnTo>
                  <a:pt x="248056" y="195097"/>
                </a:lnTo>
                <a:lnTo>
                  <a:pt x="231749" y="195097"/>
                </a:lnTo>
                <a:lnTo>
                  <a:pt x="202831" y="167347"/>
                </a:lnTo>
                <a:lnTo>
                  <a:pt x="200304" y="139573"/>
                </a:lnTo>
                <a:lnTo>
                  <a:pt x="201637" y="132130"/>
                </a:lnTo>
                <a:lnTo>
                  <a:pt x="206629" y="117716"/>
                </a:lnTo>
                <a:lnTo>
                  <a:pt x="210947" y="111963"/>
                </a:lnTo>
                <a:lnTo>
                  <a:pt x="223431" y="103416"/>
                </a:lnTo>
                <a:lnTo>
                  <a:pt x="231076" y="101269"/>
                </a:lnTo>
                <a:lnTo>
                  <a:pt x="248386" y="101269"/>
                </a:lnTo>
                <a:lnTo>
                  <a:pt x="255041" y="103212"/>
                </a:lnTo>
                <a:lnTo>
                  <a:pt x="265684" y="110921"/>
                </a:lnTo>
                <a:lnTo>
                  <a:pt x="269684" y="117081"/>
                </a:lnTo>
                <a:lnTo>
                  <a:pt x="272503" y="125514"/>
                </a:lnTo>
                <a:lnTo>
                  <a:pt x="288150" y="121945"/>
                </a:lnTo>
                <a:lnTo>
                  <a:pt x="257302" y="90347"/>
                </a:lnTo>
                <a:lnTo>
                  <a:pt x="240728" y="88125"/>
                </a:lnTo>
                <a:lnTo>
                  <a:pt x="232930" y="88557"/>
                </a:lnTo>
                <a:lnTo>
                  <a:pt x="195148" y="109308"/>
                </a:lnTo>
                <a:lnTo>
                  <a:pt x="183997" y="147307"/>
                </a:lnTo>
                <a:lnTo>
                  <a:pt x="184404" y="155498"/>
                </a:lnTo>
                <a:lnTo>
                  <a:pt x="198183" y="191236"/>
                </a:lnTo>
                <a:lnTo>
                  <a:pt x="240398" y="208241"/>
                </a:lnTo>
                <a:lnTo>
                  <a:pt x="249415" y="207619"/>
                </a:lnTo>
                <a:lnTo>
                  <a:pt x="283159" y="186105"/>
                </a:lnTo>
                <a:lnTo>
                  <a:pt x="290144" y="169405"/>
                </a:lnTo>
                <a:close/>
              </a:path>
              <a:path w="384175" h="245110">
                <a:moveTo>
                  <a:pt x="383806" y="6223"/>
                </a:moveTo>
                <a:lnTo>
                  <a:pt x="377647" y="0"/>
                </a:lnTo>
                <a:lnTo>
                  <a:pt x="372491" y="0"/>
                </a:lnTo>
                <a:lnTo>
                  <a:pt x="293471" y="78854"/>
                </a:lnTo>
                <a:lnTo>
                  <a:pt x="293471" y="83896"/>
                </a:lnTo>
                <a:lnTo>
                  <a:pt x="299631" y="90106"/>
                </a:lnTo>
                <a:lnTo>
                  <a:pt x="304787" y="90106"/>
                </a:lnTo>
                <a:lnTo>
                  <a:pt x="383806" y="11264"/>
                </a:lnTo>
                <a:lnTo>
                  <a:pt x="383806" y="6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4787" y="3702760"/>
            <a:ext cx="105144" cy="101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33918" y="3742664"/>
            <a:ext cx="208279" cy="150495"/>
          </a:xfrm>
          <a:custGeom>
            <a:avLst/>
            <a:gdLst/>
            <a:ahLst/>
            <a:cxnLst/>
            <a:rect l="l" t="t" r="r" b="b"/>
            <a:pathLst>
              <a:path w="208279" h="150495">
                <a:moveTo>
                  <a:pt x="114630" y="0"/>
                </a:moveTo>
                <a:lnTo>
                  <a:pt x="93167" y="0"/>
                </a:lnTo>
                <a:lnTo>
                  <a:pt x="58064" y="99441"/>
                </a:lnTo>
                <a:lnTo>
                  <a:pt x="23952" y="0"/>
                </a:lnTo>
                <a:lnTo>
                  <a:pt x="0" y="0"/>
                </a:lnTo>
                <a:lnTo>
                  <a:pt x="0" y="116166"/>
                </a:lnTo>
                <a:lnTo>
                  <a:pt x="15303" y="116166"/>
                </a:lnTo>
                <a:lnTo>
                  <a:pt x="15303" y="17272"/>
                </a:lnTo>
                <a:lnTo>
                  <a:pt x="50076" y="116166"/>
                </a:lnTo>
                <a:lnTo>
                  <a:pt x="64389" y="116166"/>
                </a:lnTo>
                <a:lnTo>
                  <a:pt x="99314" y="18935"/>
                </a:lnTo>
                <a:lnTo>
                  <a:pt x="99314" y="116166"/>
                </a:lnTo>
                <a:lnTo>
                  <a:pt x="114630" y="116166"/>
                </a:lnTo>
                <a:lnTo>
                  <a:pt x="114630" y="0"/>
                </a:lnTo>
                <a:close/>
              </a:path>
              <a:path w="208279" h="150495">
                <a:moveTo>
                  <a:pt x="207797" y="32016"/>
                </a:moveTo>
                <a:lnTo>
                  <a:pt x="194144" y="32016"/>
                </a:lnTo>
                <a:lnTo>
                  <a:pt x="194144" y="42164"/>
                </a:lnTo>
                <a:lnTo>
                  <a:pt x="193979" y="41998"/>
                </a:lnTo>
                <a:lnTo>
                  <a:pt x="193979" y="83832"/>
                </a:lnTo>
                <a:lnTo>
                  <a:pt x="191655" y="91757"/>
                </a:lnTo>
                <a:lnTo>
                  <a:pt x="187159" y="96799"/>
                </a:lnTo>
                <a:lnTo>
                  <a:pt x="182499" y="101841"/>
                </a:lnTo>
                <a:lnTo>
                  <a:pt x="176847" y="104368"/>
                </a:lnTo>
                <a:lnTo>
                  <a:pt x="163207" y="104368"/>
                </a:lnTo>
                <a:lnTo>
                  <a:pt x="157543" y="101828"/>
                </a:lnTo>
                <a:lnTo>
                  <a:pt x="148564" y="91681"/>
                </a:lnTo>
                <a:lnTo>
                  <a:pt x="146291" y="83832"/>
                </a:lnTo>
                <a:lnTo>
                  <a:pt x="146240" y="62445"/>
                </a:lnTo>
                <a:lnTo>
                  <a:pt x="148564" y="54800"/>
                </a:lnTo>
                <a:lnTo>
                  <a:pt x="153060" y="49644"/>
                </a:lnTo>
                <a:lnTo>
                  <a:pt x="157708" y="44500"/>
                </a:lnTo>
                <a:lnTo>
                  <a:pt x="163207" y="41935"/>
                </a:lnTo>
                <a:lnTo>
                  <a:pt x="174142" y="41935"/>
                </a:lnTo>
                <a:lnTo>
                  <a:pt x="176517" y="41935"/>
                </a:lnTo>
                <a:lnTo>
                  <a:pt x="182168" y="44538"/>
                </a:lnTo>
                <a:lnTo>
                  <a:pt x="186829" y="49771"/>
                </a:lnTo>
                <a:lnTo>
                  <a:pt x="191655" y="55003"/>
                </a:lnTo>
                <a:lnTo>
                  <a:pt x="193890" y="62445"/>
                </a:lnTo>
                <a:lnTo>
                  <a:pt x="193979" y="83832"/>
                </a:lnTo>
                <a:lnTo>
                  <a:pt x="193979" y="41998"/>
                </a:lnTo>
                <a:lnTo>
                  <a:pt x="168694" y="30111"/>
                </a:lnTo>
                <a:lnTo>
                  <a:pt x="161036" y="30124"/>
                </a:lnTo>
                <a:lnTo>
                  <a:pt x="154393" y="31965"/>
                </a:lnTo>
                <a:lnTo>
                  <a:pt x="148729" y="35661"/>
                </a:lnTo>
                <a:lnTo>
                  <a:pt x="142913" y="39370"/>
                </a:lnTo>
                <a:lnTo>
                  <a:pt x="138582" y="44602"/>
                </a:lnTo>
                <a:lnTo>
                  <a:pt x="132588" y="58178"/>
                </a:lnTo>
                <a:lnTo>
                  <a:pt x="131102" y="65595"/>
                </a:lnTo>
                <a:lnTo>
                  <a:pt x="131102" y="73621"/>
                </a:lnTo>
                <a:lnTo>
                  <a:pt x="146304" y="109131"/>
                </a:lnTo>
                <a:lnTo>
                  <a:pt x="168694" y="116166"/>
                </a:lnTo>
                <a:lnTo>
                  <a:pt x="175628" y="115481"/>
                </a:lnTo>
                <a:lnTo>
                  <a:pt x="181940" y="113423"/>
                </a:lnTo>
                <a:lnTo>
                  <a:pt x="187667" y="109982"/>
                </a:lnTo>
                <a:lnTo>
                  <a:pt x="192824" y="105156"/>
                </a:lnTo>
                <a:lnTo>
                  <a:pt x="192722" y="116166"/>
                </a:lnTo>
                <a:lnTo>
                  <a:pt x="175183" y="138506"/>
                </a:lnTo>
                <a:lnTo>
                  <a:pt x="162039" y="138506"/>
                </a:lnTo>
                <a:lnTo>
                  <a:pt x="157048" y="137198"/>
                </a:lnTo>
                <a:lnTo>
                  <a:pt x="153390" y="134543"/>
                </a:lnTo>
                <a:lnTo>
                  <a:pt x="150558" y="132600"/>
                </a:lnTo>
                <a:lnTo>
                  <a:pt x="148894" y="129489"/>
                </a:lnTo>
                <a:lnTo>
                  <a:pt x="148399" y="125209"/>
                </a:lnTo>
                <a:lnTo>
                  <a:pt x="134086" y="123139"/>
                </a:lnTo>
                <a:lnTo>
                  <a:pt x="168363" y="150317"/>
                </a:lnTo>
                <a:lnTo>
                  <a:pt x="177177" y="150317"/>
                </a:lnTo>
                <a:lnTo>
                  <a:pt x="184505" y="148742"/>
                </a:lnTo>
                <a:lnTo>
                  <a:pt x="196481" y="142392"/>
                </a:lnTo>
                <a:lnTo>
                  <a:pt x="200367" y="138506"/>
                </a:lnTo>
                <a:lnTo>
                  <a:pt x="200799" y="138074"/>
                </a:lnTo>
                <a:lnTo>
                  <a:pt x="207797" y="104368"/>
                </a:lnTo>
                <a:lnTo>
                  <a:pt x="207797" y="42164"/>
                </a:lnTo>
                <a:lnTo>
                  <a:pt x="207797" y="32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8312435" y="3543954"/>
            <a:ext cx="330200" cy="189865"/>
            <a:chOff x="8312435" y="3543954"/>
            <a:chExt cx="330200" cy="189865"/>
          </a:xfrm>
        </p:grpSpPr>
        <p:sp>
          <p:nvSpPr>
            <p:cNvPr id="66" name="object 66"/>
            <p:cNvSpPr/>
            <p:nvPr/>
          </p:nvSpPr>
          <p:spPr>
            <a:xfrm>
              <a:off x="8485956" y="3543954"/>
              <a:ext cx="156386" cy="11615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12435" y="3645751"/>
              <a:ext cx="139700" cy="88265"/>
            </a:xfrm>
            <a:custGeom>
              <a:avLst/>
              <a:gdLst/>
              <a:ahLst/>
              <a:cxnLst/>
              <a:rect l="l" t="t" r="r" b="b"/>
              <a:pathLst>
                <a:path w="139700" h="88264">
                  <a:moveTo>
                    <a:pt x="129767" y="0"/>
                  </a:moveTo>
                  <a:lnTo>
                    <a:pt x="1164" y="73939"/>
                  </a:lnTo>
                  <a:lnTo>
                    <a:pt x="0" y="78814"/>
                  </a:lnTo>
                  <a:lnTo>
                    <a:pt x="4325" y="86425"/>
                  </a:lnTo>
                  <a:lnTo>
                    <a:pt x="9150" y="87735"/>
                  </a:lnTo>
                  <a:lnTo>
                    <a:pt x="137752" y="13796"/>
                  </a:lnTo>
                  <a:lnTo>
                    <a:pt x="139083" y="8921"/>
                  </a:lnTo>
                  <a:lnTo>
                    <a:pt x="134591" y="1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8319755" y="3928672"/>
            <a:ext cx="231680" cy="20644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786" y="571654"/>
            <a:ext cx="371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B. </a:t>
            </a:r>
            <a:r>
              <a:rPr spc="-15" dirty="0">
                <a:solidFill>
                  <a:srgbClr val="FF0000"/>
                </a:solidFill>
              </a:rPr>
              <a:t>From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1,3-Dithianes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5826" y="3345560"/>
            <a:ext cx="328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C.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Nitriles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(Cyanides)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12770" y="1405352"/>
            <a:ext cx="545465" cy="800100"/>
            <a:chOff x="2012770" y="1405352"/>
            <a:chExt cx="545465" cy="800100"/>
          </a:xfrm>
        </p:grpSpPr>
        <p:sp>
          <p:nvSpPr>
            <p:cNvPr id="5" name="object 5"/>
            <p:cNvSpPr/>
            <p:nvPr/>
          </p:nvSpPr>
          <p:spPr>
            <a:xfrm>
              <a:off x="2012770" y="1743169"/>
              <a:ext cx="94427" cy="118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2675" y="1535632"/>
              <a:ext cx="242570" cy="404495"/>
            </a:xfrm>
            <a:custGeom>
              <a:avLst/>
              <a:gdLst/>
              <a:ahLst/>
              <a:cxnLst/>
              <a:rect l="l" t="t" r="r" b="b"/>
              <a:pathLst>
                <a:path w="242569" h="404494">
                  <a:moveTo>
                    <a:pt x="15786" y="3517"/>
                  </a:moveTo>
                  <a:lnTo>
                    <a:pt x="12255" y="0"/>
                  </a:lnTo>
                  <a:lnTo>
                    <a:pt x="3543" y="0"/>
                  </a:lnTo>
                  <a:lnTo>
                    <a:pt x="0" y="3517"/>
                  </a:lnTo>
                  <a:lnTo>
                    <a:pt x="0" y="179476"/>
                  </a:lnTo>
                  <a:lnTo>
                    <a:pt x="3543" y="182981"/>
                  </a:lnTo>
                  <a:lnTo>
                    <a:pt x="12255" y="182981"/>
                  </a:lnTo>
                  <a:lnTo>
                    <a:pt x="15786" y="179476"/>
                  </a:lnTo>
                  <a:lnTo>
                    <a:pt x="15786" y="3517"/>
                  </a:lnTo>
                  <a:close/>
                </a:path>
                <a:path w="242569" h="404494">
                  <a:moveTo>
                    <a:pt x="242150" y="395503"/>
                  </a:moveTo>
                  <a:lnTo>
                    <a:pt x="240855" y="390702"/>
                  </a:lnTo>
                  <a:lnTo>
                    <a:pt x="89154" y="303707"/>
                  </a:lnTo>
                  <a:lnTo>
                    <a:pt x="84315" y="305003"/>
                  </a:lnTo>
                  <a:lnTo>
                    <a:pt x="79959" y="312496"/>
                  </a:lnTo>
                  <a:lnTo>
                    <a:pt x="81267" y="317284"/>
                  </a:lnTo>
                  <a:lnTo>
                    <a:pt x="232968" y="404279"/>
                  </a:lnTo>
                  <a:lnTo>
                    <a:pt x="237794" y="402996"/>
                  </a:lnTo>
                  <a:lnTo>
                    <a:pt x="242150" y="3955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3256" y="1743169"/>
              <a:ext cx="94427" cy="118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1558" y="1405356"/>
              <a:ext cx="468630" cy="534670"/>
            </a:xfrm>
            <a:custGeom>
              <a:avLst/>
              <a:gdLst/>
              <a:ahLst/>
              <a:cxnLst/>
              <a:rect l="l" t="t" r="r" b="b"/>
              <a:pathLst>
                <a:path w="468630" h="534669">
                  <a:moveTo>
                    <a:pt x="388302" y="442264"/>
                  </a:moveTo>
                  <a:lnTo>
                    <a:pt x="383946" y="434771"/>
                  </a:lnTo>
                  <a:lnTo>
                    <a:pt x="379107" y="433476"/>
                  </a:lnTo>
                  <a:lnTo>
                    <a:pt x="226542" y="520979"/>
                  </a:lnTo>
                  <a:lnTo>
                    <a:pt x="225234" y="525780"/>
                  </a:lnTo>
                  <a:lnTo>
                    <a:pt x="229590" y="533273"/>
                  </a:lnTo>
                  <a:lnTo>
                    <a:pt x="234429" y="534555"/>
                  </a:lnTo>
                  <a:lnTo>
                    <a:pt x="386994" y="447065"/>
                  </a:lnTo>
                  <a:lnTo>
                    <a:pt x="388302" y="442264"/>
                  </a:lnTo>
                  <a:close/>
                </a:path>
                <a:path w="468630" h="534669">
                  <a:moveTo>
                    <a:pt x="468503" y="138290"/>
                  </a:moveTo>
                  <a:lnTo>
                    <a:pt x="467385" y="134112"/>
                  </a:lnTo>
                  <a:lnTo>
                    <a:pt x="467385" y="133794"/>
                  </a:lnTo>
                  <a:lnTo>
                    <a:pt x="467220" y="133489"/>
                  </a:lnTo>
                  <a:lnTo>
                    <a:pt x="466877" y="133311"/>
                  </a:lnTo>
                  <a:lnTo>
                    <a:pt x="463854" y="130276"/>
                  </a:lnTo>
                  <a:lnTo>
                    <a:pt x="461606" y="130276"/>
                  </a:lnTo>
                  <a:lnTo>
                    <a:pt x="240017" y="3213"/>
                  </a:lnTo>
                  <a:lnTo>
                    <a:pt x="238912" y="1295"/>
                  </a:lnTo>
                  <a:lnTo>
                    <a:pt x="234721" y="177"/>
                  </a:lnTo>
                  <a:lnTo>
                    <a:pt x="234429" y="0"/>
                  </a:lnTo>
                  <a:lnTo>
                    <a:pt x="234251" y="50"/>
                  </a:lnTo>
                  <a:lnTo>
                    <a:pt x="234086" y="0"/>
                  </a:lnTo>
                  <a:lnTo>
                    <a:pt x="233781" y="177"/>
                  </a:lnTo>
                  <a:lnTo>
                    <a:pt x="229590" y="1295"/>
                  </a:lnTo>
                  <a:lnTo>
                    <a:pt x="228460" y="3225"/>
                  </a:lnTo>
                  <a:lnTo>
                    <a:pt x="1282" y="133489"/>
                  </a:lnTo>
                  <a:lnTo>
                    <a:pt x="0" y="138290"/>
                  </a:lnTo>
                  <a:lnTo>
                    <a:pt x="4356" y="145796"/>
                  </a:lnTo>
                  <a:lnTo>
                    <a:pt x="9182" y="147078"/>
                  </a:lnTo>
                  <a:lnTo>
                    <a:pt x="234251" y="18021"/>
                  </a:lnTo>
                  <a:lnTo>
                    <a:pt x="451612" y="142659"/>
                  </a:lnTo>
                  <a:lnTo>
                    <a:pt x="451612" y="309753"/>
                  </a:lnTo>
                  <a:lnTo>
                    <a:pt x="455142" y="313258"/>
                  </a:lnTo>
                  <a:lnTo>
                    <a:pt x="463854" y="313258"/>
                  </a:lnTo>
                  <a:lnTo>
                    <a:pt x="467385" y="309753"/>
                  </a:lnTo>
                  <a:lnTo>
                    <a:pt x="467385" y="140220"/>
                  </a:lnTo>
                  <a:lnTo>
                    <a:pt x="468503" y="138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0250" y="2090881"/>
              <a:ext cx="93046" cy="114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3777" y="1922347"/>
              <a:ext cx="410209" cy="274320"/>
            </a:xfrm>
            <a:custGeom>
              <a:avLst/>
              <a:gdLst/>
              <a:ahLst/>
              <a:cxnLst/>
              <a:rect l="l" t="t" r="r" b="b"/>
              <a:pathLst>
                <a:path w="410210" h="274319">
                  <a:moveTo>
                    <a:pt x="296202" y="140716"/>
                  </a:moveTo>
                  <a:lnTo>
                    <a:pt x="154546" y="0"/>
                  </a:lnTo>
                  <a:lnTo>
                    <a:pt x="149542" y="0"/>
                  </a:lnTo>
                  <a:lnTo>
                    <a:pt x="0" y="148526"/>
                  </a:lnTo>
                  <a:lnTo>
                    <a:pt x="0" y="153479"/>
                  </a:lnTo>
                  <a:lnTo>
                    <a:pt x="6159" y="159613"/>
                  </a:lnTo>
                  <a:lnTo>
                    <a:pt x="11163" y="159613"/>
                  </a:lnTo>
                  <a:lnTo>
                    <a:pt x="152031" y="19685"/>
                  </a:lnTo>
                  <a:lnTo>
                    <a:pt x="285038" y="151803"/>
                  </a:lnTo>
                  <a:lnTo>
                    <a:pt x="290029" y="151803"/>
                  </a:lnTo>
                  <a:lnTo>
                    <a:pt x="296202" y="145681"/>
                  </a:lnTo>
                  <a:lnTo>
                    <a:pt x="296202" y="140716"/>
                  </a:lnTo>
                  <a:close/>
                </a:path>
                <a:path w="410210" h="274319">
                  <a:moveTo>
                    <a:pt x="410019" y="159639"/>
                  </a:moveTo>
                  <a:lnTo>
                    <a:pt x="394322" y="159639"/>
                  </a:lnTo>
                  <a:lnTo>
                    <a:pt x="394322" y="206616"/>
                  </a:lnTo>
                  <a:lnTo>
                    <a:pt x="332663" y="206616"/>
                  </a:lnTo>
                  <a:lnTo>
                    <a:pt x="332663" y="159639"/>
                  </a:lnTo>
                  <a:lnTo>
                    <a:pt x="316966" y="159639"/>
                  </a:lnTo>
                  <a:lnTo>
                    <a:pt x="316966" y="274027"/>
                  </a:lnTo>
                  <a:lnTo>
                    <a:pt x="332663" y="274027"/>
                  </a:lnTo>
                  <a:lnTo>
                    <a:pt x="332663" y="220116"/>
                  </a:lnTo>
                  <a:lnTo>
                    <a:pt x="394322" y="220116"/>
                  </a:lnTo>
                  <a:lnTo>
                    <a:pt x="394322" y="274027"/>
                  </a:lnTo>
                  <a:lnTo>
                    <a:pt x="410019" y="274027"/>
                  </a:lnTo>
                  <a:lnTo>
                    <a:pt x="410019" y="159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173590" y="1505787"/>
            <a:ext cx="747395" cy="179070"/>
          </a:xfrm>
          <a:custGeom>
            <a:avLst/>
            <a:gdLst/>
            <a:ahLst/>
            <a:cxnLst/>
            <a:rect l="l" t="t" r="r" b="b"/>
            <a:pathLst>
              <a:path w="747395" h="179069">
                <a:moveTo>
                  <a:pt x="134975" y="2870"/>
                </a:moveTo>
                <a:lnTo>
                  <a:pt x="79070" y="2870"/>
                </a:lnTo>
                <a:lnTo>
                  <a:pt x="79070" y="6324"/>
                </a:lnTo>
                <a:lnTo>
                  <a:pt x="86804" y="6324"/>
                </a:lnTo>
                <a:lnTo>
                  <a:pt x="89763" y="7073"/>
                </a:lnTo>
                <a:lnTo>
                  <a:pt x="94526" y="9664"/>
                </a:lnTo>
                <a:lnTo>
                  <a:pt x="96012" y="10985"/>
                </a:lnTo>
                <a:lnTo>
                  <a:pt x="97485" y="14579"/>
                </a:lnTo>
                <a:lnTo>
                  <a:pt x="97815" y="18821"/>
                </a:lnTo>
                <a:lnTo>
                  <a:pt x="97815" y="61315"/>
                </a:lnTo>
                <a:lnTo>
                  <a:pt x="37160" y="61315"/>
                </a:lnTo>
                <a:lnTo>
                  <a:pt x="37160" y="19075"/>
                </a:lnTo>
                <a:lnTo>
                  <a:pt x="48171" y="6324"/>
                </a:lnTo>
                <a:lnTo>
                  <a:pt x="55892" y="6324"/>
                </a:lnTo>
                <a:lnTo>
                  <a:pt x="55892" y="2870"/>
                </a:lnTo>
                <a:lnTo>
                  <a:pt x="0" y="2870"/>
                </a:lnTo>
                <a:lnTo>
                  <a:pt x="0" y="6324"/>
                </a:lnTo>
                <a:lnTo>
                  <a:pt x="7734" y="6324"/>
                </a:lnTo>
                <a:lnTo>
                  <a:pt x="10693" y="7073"/>
                </a:lnTo>
                <a:lnTo>
                  <a:pt x="15455" y="9664"/>
                </a:lnTo>
                <a:lnTo>
                  <a:pt x="16776" y="10985"/>
                </a:lnTo>
                <a:lnTo>
                  <a:pt x="18249" y="14579"/>
                </a:lnTo>
                <a:lnTo>
                  <a:pt x="18580" y="18821"/>
                </a:lnTo>
                <a:lnTo>
                  <a:pt x="18580" y="114096"/>
                </a:lnTo>
                <a:lnTo>
                  <a:pt x="17919" y="118872"/>
                </a:lnTo>
                <a:lnTo>
                  <a:pt x="13982" y="123875"/>
                </a:lnTo>
                <a:lnTo>
                  <a:pt x="10033" y="125399"/>
                </a:lnTo>
                <a:lnTo>
                  <a:pt x="0" y="125399"/>
                </a:lnTo>
                <a:lnTo>
                  <a:pt x="0" y="128828"/>
                </a:lnTo>
                <a:lnTo>
                  <a:pt x="55892" y="128828"/>
                </a:lnTo>
                <a:lnTo>
                  <a:pt x="55892" y="125399"/>
                </a:lnTo>
                <a:lnTo>
                  <a:pt x="48171" y="125399"/>
                </a:lnTo>
                <a:lnTo>
                  <a:pt x="45212" y="124663"/>
                </a:lnTo>
                <a:lnTo>
                  <a:pt x="40449" y="122047"/>
                </a:lnTo>
                <a:lnTo>
                  <a:pt x="39128" y="120726"/>
                </a:lnTo>
                <a:lnTo>
                  <a:pt x="37655" y="117132"/>
                </a:lnTo>
                <a:lnTo>
                  <a:pt x="37160" y="112928"/>
                </a:lnTo>
                <a:lnTo>
                  <a:pt x="37160" y="68173"/>
                </a:lnTo>
                <a:lnTo>
                  <a:pt x="97815" y="68173"/>
                </a:lnTo>
                <a:lnTo>
                  <a:pt x="97815" y="114096"/>
                </a:lnTo>
                <a:lnTo>
                  <a:pt x="96989" y="118872"/>
                </a:lnTo>
                <a:lnTo>
                  <a:pt x="93052" y="123875"/>
                </a:lnTo>
                <a:lnTo>
                  <a:pt x="89103" y="125399"/>
                </a:lnTo>
                <a:lnTo>
                  <a:pt x="79070" y="125399"/>
                </a:lnTo>
                <a:lnTo>
                  <a:pt x="79070" y="128828"/>
                </a:lnTo>
                <a:lnTo>
                  <a:pt x="134975" y="128828"/>
                </a:lnTo>
                <a:lnTo>
                  <a:pt x="134975" y="125399"/>
                </a:lnTo>
                <a:lnTo>
                  <a:pt x="127241" y="125399"/>
                </a:lnTo>
                <a:lnTo>
                  <a:pt x="124282" y="124663"/>
                </a:lnTo>
                <a:lnTo>
                  <a:pt x="119519" y="122047"/>
                </a:lnTo>
                <a:lnTo>
                  <a:pt x="118198" y="120726"/>
                </a:lnTo>
                <a:lnTo>
                  <a:pt x="116725" y="117132"/>
                </a:lnTo>
                <a:lnTo>
                  <a:pt x="116395" y="112928"/>
                </a:lnTo>
                <a:lnTo>
                  <a:pt x="116395" y="19075"/>
                </a:lnTo>
                <a:lnTo>
                  <a:pt x="127241" y="6324"/>
                </a:lnTo>
                <a:lnTo>
                  <a:pt x="134975" y="6324"/>
                </a:lnTo>
                <a:lnTo>
                  <a:pt x="134975" y="2870"/>
                </a:lnTo>
                <a:close/>
              </a:path>
              <a:path w="747395" h="179069">
                <a:moveTo>
                  <a:pt x="233934" y="49771"/>
                </a:moveTo>
                <a:lnTo>
                  <a:pt x="233603" y="48768"/>
                </a:lnTo>
                <a:lnTo>
                  <a:pt x="233273" y="48196"/>
                </a:lnTo>
                <a:lnTo>
                  <a:pt x="233108" y="47840"/>
                </a:lnTo>
                <a:lnTo>
                  <a:pt x="232778" y="47574"/>
                </a:lnTo>
                <a:lnTo>
                  <a:pt x="232295" y="47421"/>
                </a:lnTo>
                <a:lnTo>
                  <a:pt x="231965" y="47269"/>
                </a:lnTo>
                <a:lnTo>
                  <a:pt x="230314" y="47193"/>
                </a:lnTo>
                <a:lnTo>
                  <a:pt x="208788" y="47193"/>
                </a:lnTo>
                <a:lnTo>
                  <a:pt x="206502" y="45707"/>
                </a:lnTo>
                <a:lnTo>
                  <a:pt x="204508" y="44411"/>
                </a:lnTo>
                <a:lnTo>
                  <a:pt x="204508" y="65112"/>
                </a:lnTo>
                <a:lnTo>
                  <a:pt x="204482" y="82613"/>
                </a:lnTo>
                <a:lnTo>
                  <a:pt x="203034" y="88061"/>
                </a:lnTo>
                <a:lnTo>
                  <a:pt x="196786" y="95123"/>
                </a:lnTo>
                <a:lnTo>
                  <a:pt x="192671" y="96888"/>
                </a:lnTo>
                <a:lnTo>
                  <a:pt x="187909" y="96875"/>
                </a:lnTo>
                <a:lnTo>
                  <a:pt x="182638" y="96888"/>
                </a:lnTo>
                <a:lnTo>
                  <a:pt x="178536" y="94830"/>
                </a:lnTo>
                <a:lnTo>
                  <a:pt x="175082" y="90754"/>
                </a:lnTo>
                <a:lnTo>
                  <a:pt x="170802" y="85356"/>
                </a:lnTo>
                <a:lnTo>
                  <a:pt x="168503" y="77787"/>
                </a:lnTo>
                <a:lnTo>
                  <a:pt x="168503" y="60439"/>
                </a:lnTo>
                <a:lnTo>
                  <a:pt x="170167" y="54825"/>
                </a:lnTo>
                <a:lnTo>
                  <a:pt x="173443" y="51193"/>
                </a:lnTo>
                <a:lnTo>
                  <a:pt x="176555" y="47536"/>
                </a:lnTo>
                <a:lnTo>
                  <a:pt x="180505" y="45707"/>
                </a:lnTo>
                <a:lnTo>
                  <a:pt x="190538" y="45707"/>
                </a:lnTo>
                <a:lnTo>
                  <a:pt x="194640" y="47739"/>
                </a:lnTo>
                <a:lnTo>
                  <a:pt x="197929" y="51828"/>
                </a:lnTo>
                <a:lnTo>
                  <a:pt x="202374" y="57404"/>
                </a:lnTo>
                <a:lnTo>
                  <a:pt x="204508" y="65112"/>
                </a:lnTo>
                <a:lnTo>
                  <a:pt x="204508" y="44411"/>
                </a:lnTo>
                <a:lnTo>
                  <a:pt x="202704" y="43218"/>
                </a:lnTo>
                <a:lnTo>
                  <a:pt x="195300" y="41249"/>
                </a:lnTo>
                <a:lnTo>
                  <a:pt x="186918" y="41249"/>
                </a:lnTo>
                <a:lnTo>
                  <a:pt x="151739" y="63665"/>
                </a:lnTo>
                <a:lnTo>
                  <a:pt x="151790" y="77787"/>
                </a:lnTo>
                <a:lnTo>
                  <a:pt x="153212" y="82613"/>
                </a:lnTo>
                <a:lnTo>
                  <a:pt x="156286" y="87350"/>
                </a:lnTo>
                <a:lnTo>
                  <a:pt x="158965" y="91732"/>
                </a:lnTo>
                <a:lnTo>
                  <a:pt x="163245" y="95275"/>
                </a:lnTo>
                <a:lnTo>
                  <a:pt x="168503" y="97802"/>
                </a:lnTo>
                <a:lnTo>
                  <a:pt x="161925" y="103136"/>
                </a:lnTo>
                <a:lnTo>
                  <a:pt x="157657" y="107251"/>
                </a:lnTo>
                <a:lnTo>
                  <a:pt x="154038" y="113080"/>
                </a:lnTo>
                <a:lnTo>
                  <a:pt x="153212" y="115620"/>
                </a:lnTo>
                <a:lnTo>
                  <a:pt x="153212" y="119697"/>
                </a:lnTo>
                <a:lnTo>
                  <a:pt x="162255" y="128092"/>
                </a:lnTo>
                <a:lnTo>
                  <a:pt x="156171" y="134213"/>
                </a:lnTo>
                <a:lnTo>
                  <a:pt x="152895" y="137566"/>
                </a:lnTo>
                <a:lnTo>
                  <a:pt x="152565" y="138112"/>
                </a:lnTo>
                <a:lnTo>
                  <a:pt x="149110" y="142201"/>
                </a:lnTo>
                <a:lnTo>
                  <a:pt x="144678" y="155498"/>
                </a:lnTo>
                <a:lnTo>
                  <a:pt x="147129" y="158699"/>
                </a:lnTo>
                <a:lnTo>
                  <a:pt x="183299" y="169887"/>
                </a:lnTo>
                <a:lnTo>
                  <a:pt x="194830" y="169037"/>
                </a:lnTo>
                <a:lnTo>
                  <a:pt x="205206" y="166497"/>
                </a:lnTo>
                <a:lnTo>
                  <a:pt x="214414" y="162255"/>
                </a:lnTo>
                <a:lnTo>
                  <a:pt x="219163" y="158737"/>
                </a:lnTo>
                <a:lnTo>
                  <a:pt x="222427" y="156324"/>
                </a:lnTo>
                <a:lnTo>
                  <a:pt x="229336" y="150202"/>
                </a:lnTo>
                <a:lnTo>
                  <a:pt x="232778" y="143637"/>
                </a:lnTo>
                <a:lnTo>
                  <a:pt x="232778" y="131546"/>
                </a:lnTo>
                <a:lnTo>
                  <a:pt x="231622" y="128828"/>
                </a:lnTo>
                <a:lnTo>
                  <a:pt x="230974" y="127292"/>
                </a:lnTo>
                <a:lnTo>
                  <a:pt x="225717" y="122250"/>
                </a:lnTo>
                <a:lnTo>
                  <a:pt x="225717" y="137033"/>
                </a:lnTo>
                <a:lnTo>
                  <a:pt x="225717" y="144716"/>
                </a:lnTo>
                <a:lnTo>
                  <a:pt x="191846" y="158737"/>
                </a:lnTo>
                <a:lnTo>
                  <a:pt x="183222" y="158369"/>
                </a:lnTo>
                <a:lnTo>
                  <a:pt x="158483" y="148145"/>
                </a:lnTo>
                <a:lnTo>
                  <a:pt x="158483" y="142887"/>
                </a:lnTo>
                <a:lnTo>
                  <a:pt x="159296" y="140385"/>
                </a:lnTo>
                <a:lnTo>
                  <a:pt x="162255" y="134937"/>
                </a:lnTo>
                <a:lnTo>
                  <a:pt x="164566" y="131991"/>
                </a:lnTo>
                <a:lnTo>
                  <a:pt x="167525" y="128828"/>
                </a:lnTo>
                <a:lnTo>
                  <a:pt x="174028" y="129552"/>
                </a:lnTo>
                <a:lnTo>
                  <a:pt x="181737" y="130149"/>
                </a:lnTo>
                <a:lnTo>
                  <a:pt x="190677" y="130619"/>
                </a:lnTo>
                <a:lnTo>
                  <a:pt x="210756" y="131203"/>
                </a:lnTo>
                <a:lnTo>
                  <a:pt x="217500" y="132029"/>
                </a:lnTo>
                <a:lnTo>
                  <a:pt x="224066" y="134747"/>
                </a:lnTo>
                <a:lnTo>
                  <a:pt x="225717" y="137033"/>
                </a:lnTo>
                <a:lnTo>
                  <a:pt x="225717" y="122250"/>
                </a:lnTo>
                <a:lnTo>
                  <a:pt x="180174" y="115925"/>
                </a:lnTo>
                <a:lnTo>
                  <a:pt x="175742" y="115709"/>
                </a:lnTo>
                <a:lnTo>
                  <a:pt x="170802" y="115023"/>
                </a:lnTo>
                <a:lnTo>
                  <a:pt x="168668" y="114312"/>
                </a:lnTo>
                <a:lnTo>
                  <a:pt x="167690" y="113334"/>
                </a:lnTo>
                <a:lnTo>
                  <a:pt x="166535" y="112331"/>
                </a:lnTo>
                <a:lnTo>
                  <a:pt x="166039" y="111302"/>
                </a:lnTo>
                <a:lnTo>
                  <a:pt x="166039" y="109016"/>
                </a:lnTo>
                <a:lnTo>
                  <a:pt x="166535" y="107518"/>
                </a:lnTo>
                <a:lnTo>
                  <a:pt x="168503" y="103987"/>
                </a:lnTo>
                <a:lnTo>
                  <a:pt x="170484" y="101930"/>
                </a:lnTo>
                <a:lnTo>
                  <a:pt x="173278" y="99568"/>
                </a:lnTo>
                <a:lnTo>
                  <a:pt x="177876" y="100812"/>
                </a:lnTo>
                <a:lnTo>
                  <a:pt x="182321" y="101422"/>
                </a:lnTo>
                <a:lnTo>
                  <a:pt x="186753" y="101422"/>
                </a:lnTo>
                <a:lnTo>
                  <a:pt x="194246" y="100901"/>
                </a:lnTo>
                <a:lnTo>
                  <a:pt x="199910" y="99568"/>
                </a:lnTo>
                <a:lnTo>
                  <a:pt x="200952" y="99314"/>
                </a:lnTo>
                <a:lnTo>
                  <a:pt x="206425" y="96888"/>
                </a:lnTo>
                <a:lnTo>
                  <a:pt x="206895" y="96685"/>
                </a:lnTo>
                <a:lnTo>
                  <a:pt x="212064" y="92989"/>
                </a:lnTo>
                <a:lnTo>
                  <a:pt x="218313" y="87350"/>
                </a:lnTo>
                <a:lnTo>
                  <a:pt x="221437" y="80556"/>
                </a:lnTo>
                <a:lnTo>
                  <a:pt x="221437" y="65697"/>
                </a:lnTo>
                <a:lnTo>
                  <a:pt x="219633" y="60007"/>
                </a:lnTo>
                <a:lnTo>
                  <a:pt x="216014" y="55549"/>
                </a:lnTo>
                <a:lnTo>
                  <a:pt x="230314" y="55549"/>
                </a:lnTo>
                <a:lnTo>
                  <a:pt x="233934" y="52793"/>
                </a:lnTo>
                <a:lnTo>
                  <a:pt x="233934" y="49771"/>
                </a:lnTo>
                <a:close/>
              </a:path>
              <a:path w="747395" h="179069">
                <a:moveTo>
                  <a:pt x="372351" y="65011"/>
                </a:moveTo>
                <a:lnTo>
                  <a:pt x="353618" y="18630"/>
                </a:lnTo>
                <a:lnTo>
                  <a:pt x="350164" y="15748"/>
                </a:lnTo>
                <a:lnTo>
                  <a:pt x="350164" y="67614"/>
                </a:lnTo>
                <a:lnTo>
                  <a:pt x="349415" y="81534"/>
                </a:lnTo>
                <a:lnTo>
                  <a:pt x="331812" y="117335"/>
                </a:lnTo>
                <a:lnTo>
                  <a:pt x="307911" y="125120"/>
                </a:lnTo>
                <a:lnTo>
                  <a:pt x="299681" y="124333"/>
                </a:lnTo>
                <a:lnTo>
                  <a:pt x="269849" y="92303"/>
                </a:lnTo>
                <a:lnTo>
                  <a:pt x="266484" y="65011"/>
                </a:lnTo>
                <a:lnTo>
                  <a:pt x="267296" y="50888"/>
                </a:lnTo>
                <a:lnTo>
                  <a:pt x="285369" y="13843"/>
                </a:lnTo>
                <a:lnTo>
                  <a:pt x="307746" y="6781"/>
                </a:lnTo>
                <a:lnTo>
                  <a:pt x="316598" y="7569"/>
                </a:lnTo>
                <a:lnTo>
                  <a:pt x="346913" y="39408"/>
                </a:lnTo>
                <a:lnTo>
                  <a:pt x="350164" y="67614"/>
                </a:lnTo>
                <a:lnTo>
                  <a:pt x="350164" y="15748"/>
                </a:lnTo>
                <a:lnTo>
                  <a:pt x="343903" y="10490"/>
                </a:lnTo>
                <a:lnTo>
                  <a:pt x="337159" y="6781"/>
                </a:lnTo>
                <a:lnTo>
                  <a:pt x="333311" y="4660"/>
                </a:lnTo>
                <a:lnTo>
                  <a:pt x="321843" y="1168"/>
                </a:lnTo>
                <a:lnTo>
                  <a:pt x="309549" y="0"/>
                </a:lnTo>
                <a:lnTo>
                  <a:pt x="297192" y="1028"/>
                </a:lnTo>
                <a:lnTo>
                  <a:pt x="256222" y="26606"/>
                </a:lnTo>
                <a:lnTo>
                  <a:pt x="244297" y="65392"/>
                </a:lnTo>
                <a:lnTo>
                  <a:pt x="245414" y="78854"/>
                </a:lnTo>
                <a:lnTo>
                  <a:pt x="262699" y="113233"/>
                </a:lnTo>
                <a:lnTo>
                  <a:pt x="308076" y="131711"/>
                </a:lnTo>
                <a:lnTo>
                  <a:pt x="320903" y="130530"/>
                </a:lnTo>
                <a:lnTo>
                  <a:pt x="332740" y="126974"/>
                </a:lnTo>
                <a:lnTo>
                  <a:pt x="336130" y="125120"/>
                </a:lnTo>
                <a:lnTo>
                  <a:pt x="343585" y="121056"/>
                </a:lnTo>
                <a:lnTo>
                  <a:pt x="367652" y="91376"/>
                </a:lnTo>
                <a:lnTo>
                  <a:pt x="372325" y="65392"/>
                </a:lnTo>
                <a:lnTo>
                  <a:pt x="372351" y="65011"/>
                </a:lnTo>
                <a:close/>
              </a:path>
              <a:path w="747395" h="179069">
                <a:moveTo>
                  <a:pt x="437451" y="79146"/>
                </a:moveTo>
                <a:lnTo>
                  <a:pt x="387642" y="79146"/>
                </a:lnTo>
                <a:lnTo>
                  <a:pt x="387642" y="93167"/>
                </a:lnTo>
                <a:lnTo>
                  <a:pt x="437451" y="93167"/>
                </a:lnTo>
                <a:lnTo>
                  <a:pt x="437451" y="79146"/>
                </a:lnTo>
                <a:close/>
              </a:path>
              <a:path w="747395" h="179069">
                <a:moveTo>
                  <a:pt x="565353" y="86144"/>
                </a:moveTo>
                <a:lnTo>
                  <a:pt x="562229" y="79171"/>
                </a:lnTo>
                <a:lnTo>
                  <a:pt x="551548" y="69392"/>
                </a:lnTo>
                <a:lnTo>
                  <a:pt x="546696" y="67259"/>
                </a:lnTo>
                <a:lnTo>
                  <a:pt x="544804" y="66421"/>
                </a:lnTo>
                <a:lnTo>
                  <a:pt x="542988" y="66052"/>
                </a:lnTo>
                <a:lnTo>
                  <a:pt x="542988" y="91059"/>
                </a:lnTo>
                <a:lnTo>
                  <a:pt x="542988" y="103390"/>
                </a:lnTo>
                <a:lnTo>
                  <a:pt x="507326" y="122224"/>
                </a:lnTo>
                <a:lnTo>
                  <a:pt x="500087" y="122250"/>
                </a:lnTo>
                <a:lnTo>
                  <a:pt x="492683" y="121399"/>
                </a:lnTo>
                <a:lnTo>
                  <a:pt x="485292" y="119735"/>
                </a:lnTo>
                <a:lnTo>
                  <a:pt x="485292" y="68084"/>
                </a:lnTo>
                <a:lnTo>
                  <a:pt x="486930" y="67779"/>
                </a:lnTo>
                <a:lnTo>
                  <a:pt x="489242" y="67564"/>
                </a:lnTo>
                <a:lnTo>
                  <a:pt x="494830" y="67322"/>
                </a:lnTo>
                <a:lnTo>
                  <a:pt x="498284" y="67259"/>
                </a:lnTo>
                <a:lnTo>
                  <a:pt x="511429" y="67259"/>
                </a:lnTo>
                <a:lnTo>
                  <a:pt x="542988" y="91059"/>
                </a:lnTo>
                <a:lnTo>
                  <a:pt x="542988" y="66052"/>
                </a:lnTo>
                <a:lnTo>
                  <a:pt x="535762" y="64554"/>
                </a:lnTo>
                <a:lnTo>
                  <a:pt x="543483" y="62141"/>
                </a:lnTo>
                <a:lnTo>
                  <a:pt x="545579" y="60833"/>
                </a:lnTo>
                <a:lnTo>
                  <a:pt x="549402" y="58458"/>
                </a:lnTo>
                <a:lnTo>
                  <a:pt x="557301" y="48475"/>
                </a:lnTo>
                <a:lnTo>
                  <a:pt x="559269" y="42824"/>
                </a:lnTo>
                <a:lnTo>
                  <a:pt x="559269" y="29146"/>
                </a:lnTo>
                <a:lnTo>
                  <a:pt x="556806" y="22631"/>
                </a:lnTo>
                <a:lnTo>
                  <a:pt x="546608" y="11277"/>
                </a:lnTo>
                <a:lnTo>
                  <a:pt x="542493" y="9093"/>
                </a:lnTo>
                <a:lnTo>
                  <a:pt x="539216" y="7353"/>
                </a:lnTo>
                <a:lnTo>
                  <a:pt x="539216" y="28397"/>
                </a:lnTo>
                <a:lnTo>
                  <a:pt x="539216" y="40525"/>
                </a:lnTo>
                <a:lnTo>
                  <a:pt x="537895" y="44932"/>
                </a:lnTo>
                <a:lnTo>
                  <a:pt x="532968" y="52984"/>
                </a:lnTo>
                <a:lnTo>
                  <a:pt x="529348" y="55968"/>
                </a:lnTo>
                <a:lnTo>
                  <a:pt x="519811" y="59880"/>
                </a:lnTo>
                <a:lnTo>
                  <a:pt x="512749" y="60833"/>
                </a:lnTo>
                <a:lnTo>
                  <a:pt x="499757" y="60833"/>
                </a:lnTo>
                <a:lnTo>
                  <a:pt x="496468" y="60744"/>
                </a:lnTo>
                <a:lnTo>
                  <a:pt x="490385" y="60299"/>
                </a:lnTo>
                <a:lnTo>
                  <a:pt x="487591" y="59969"/>
                </a:lnTo>
                <a:lnTo>
                  <a:pt x="485292" y="59537"/>
                </a:lnTo>
                <a:lnTo>
                  <a:pt x="485292" y="11150"/>
                </a:lnTo>
                <a:lnTo>
                  <a:pt x="490385" y="9779"/>
                </a:lnTo>
                <a:lnTo>
                  <a:pt x="496138" y="9105"/>
                </a:lnTo>
                <a:lnTo>
                  <a:pt x="502729" y="9105"/>
                </a:lnTo>
                <a:lnTo>
                  <a:pt x="539216" y="28397"/>
                </a:lnTo>
                <a:lnTo>
                  <a:pt x="539216" y="7353"/>
                </a:lnTo>
                <a:lnTo>
                  <a:pt x="504367" y="2870"/>
                </a:lnTo>
                <a:lnTo>
                  <a:pt x="447814" y="2870"/>
                </a:lnTo>
                <a:lnTo>
                  <a:pt x="447814" y="6324"/>
                </a:lnTo>
                <a:lnTo>
                  <a:pt x="457669" y="6324"/>
                </a:lnTo>
                <a:lnTo>
                  <a:pt x="461454" y="7696"/>
                </a:lnTo>
                <a:lnTo>
                  <a:pt x="464693" y="11277"/>
                </a:lnTo>
                <a:lnTo>
                  <a:pt x="465734" y="12458"/>
                </a:lnTo>
                <a:lnTo>
                  <a:pt x="466623" y="16916"/>
                </a:lnTo>
                <a:lnTo>
                  <a:pt x="466712" y="113614"/>
                </a:lnTo>
                <a:lnTo>
                  <a:pt x="466051" y="118211"/>
                </a:lnTo>
                <a:lnTo>
                  <a:pt x="464578" y="120383"/>
                </a:lnTo>
                <a:lnTo>
                  <a:pt x="462114" y="123736"/>
                </a:lnTo>
                <a:lnTo>
                  <a:pt x="458165" y="125399"/>
                </a:lnTo>
                <a:lnTo>
                  <a:pt x="447814" y="125399"/>
                </a:lnTo>
                <a:lnTo>
                  <a:pt x="447814" y="128828"/>
                </a:lnTo>
                <a:lnTo>
                  <a:pt x="509460" y="128828"/>
                </a:lnTo>
                <a:lnTo>
                  <a:pt x="519823" y="128574"/>
                </a:lnTo>
                <a:lnTo>
                  <a:pt x="563384" y="106616"/>
                </a:lnTo>
                <a:lnTo>
                  <a:pt x="565353" y="100622"/>
                </a:lnTo>
                <a:lnTo>
                  <a:pt x="565353" y="86144"/>
                </a:lnTo>
                <a:close/>
              </a:path>
              <a:path w="747395" h="179069">
                <a:moveTo>
                  <a:pt x="677633" y="30568"/>
                </a:moveTo>
                <a:lnTo>
                  <a:pt x="676478" y="2870"/>
                </a:lnTo>
                <a:lnTo>
                  <a:pt x="579323" y="2870"/>
                </a:lnTo>
                <a:lnTo>
                  <a:pt x="579323" y="6324"/>
                </a:lnTo>
                <a:lnTo>
                  <a:pt x="587057" y="6324"/>
                </a:lnTo>
                <a:lnTo>
                  <a:pt x="590016" y="7073"/>
                </a:lnTo>
                <a:lnTo>
                  <a:pt x="594779" y="9664"/>
                </a:lnTo>
                <a:lnTo>
                  <a:pt x="596087" y="10985"/>
                </a:lnTo>
                <a:lnTo>
                  <a:pt x="597573" y="14579"/>
                </a:lnTo>
                <a:lnTo>
                  <a:pt x="597903" y="18796"/>
                </a:lnTo>
                <a:lnTo>
                  <a:pt x="597903" y="114096"/>
                </a:lnTo>
                <a:lnTo>
                  <a:pt x="597242" y="118872"/>
                </a:lnTo>
                <a:lnTo>
                  <a:pt x="593128" y="123875"/>
                </a:lnTo>
                <a:lnTo>
                  <a:pt x="589356" y="125399"/>
                </a:lnTo>
                <a:lnTo>
                  <a:pt x="579323" y="125399"/>
                </a:lnTo>
                <a:lnTo>
                  <a:pt x="579323" y="128828"/>
                </a:lnTo>
                <a:lnTo>
                  <a:pt x="635381" y="128828"/>
                </a:lnTo>
                <a:lnTo>
                  <a:pt x="635381" y="125399"/>
                </a:lnTo>
                <a:lnTo>
                  <a:pt x="627494" y="125399"/>
                </a:lnTo>
                <a:lnTo>
                  <a:pt x="624535" y="124663"/>
                </a:lnTo>
                <a:lnTo>
                  <a:pt x="619760" y="122047"/>
                </a:lnTo>
                <a:lnTo>
                  <a:pt x="618286" y="120726"/>
                </a:lnTo>
                <a:lnTo>
                  <a:pt x="616800" y="117132"/>
                </a:lnTo>
                <a:lnTo>
                  <a:pt x="616483" y="112928"/>
                </a:lnTo>
                <a:lnTo>
                  <a:pt x="616483" y="66979"/>
                </a:lnTo>
                <a:lnTo>
                  <a:pt x="644588" y="66979"/>
                </a:lnTo>
                <a:lnTo>
                  <a:pt x="647877" y="67551"/>
                </a:lnTo>
                <a:lnTo>
                  <a:pt x="652310" y="69850"/>
                </a:lnTo>
                <a:lnTo>
                  <a:pt x="654126" y="71564"/>
                </a:lnTo>
                <a:lnTo>
                  <a:pt x="656590" y="76136"/>
                </a:lnTo>
                <a:lnTo>
                  <a:pt x="657250" y="79730"/>
                </a:lnTo>
                <a:lnTo>
                  <a:pt x="657250" y="84607"/>
                </a:lnTo>
                <a:lnTo>
                  <a:pt x="660869" y="84607"/>
                </a:lnTo>
                <a:lnTo>
                  <a:pt x="660869" y="41973"/>
                </a:lnTo>
                <a:lnTo>
                  <a:pt x="657250" y="41973"/>
                </a:lnTo>
                <a:lnTo>
                  <a:pt x="656424" y="48869"/>
                </a:lnTo>
                <a:lnTo>
                  <a:pt x="654786" y="53454"/>
                </a:lnTo>
                <a:lnTo>
                  <a:pt x="649681" y="58115"/>
                </a:lnTo>
                <a:lnTo>
                  <a:pt x="645744" y="59270"/>
                </a:lnTo>
                <a:lnTo>
                  <a:pt x="616483" y="59258"/>
                </a:lnTo>
                <a:lnTo>
                  <a:pt x="616483" y="9753"/>
                </a:lnTo>
                <a:lnTo>
                  <a:pt x="651992" y="9766"/>
                </a:lnTo>
                <a:lnTo>
                  <a:pt x="674344" y="30568"/>
                </a:lnTo>
                <a:lnTo>
                  <a:pt x="677633" y="30568"/>
                </a:lnTo>
                <a:close/>
              </a:path>
              <a:path w="747395" h="179069">
                <a:moveTo>
                  <a:pt x="746836" y="140169"/>
                </a:moveTo>
                <a:lnTo>
                  <a:pt x="745363" y="135229"/>
                </a:lnTo>
                <a:lnTo>
                  <a:pt x="739114" y="126822"/>
                </a:lnTo>
                <a:lnTo>
                  <a:pt x="734682" y="123571"/>
                </a:lnTo>
                <a:lnTo>
                  <a:pt x="728599" y="121297"/>
                </a:lnTo>
                <a:lnTo>
                  <a:pt x="737641" y="113995"/>
                </a:lnTo>
                <a:lnTo>
                  <a:pt x="742073" y="106934"/>
                </a:lnTo>
                <a:lnTo>
                  <a:pt x="742073" y="95923"/>
                </a:lnTo>
                <a:lnTo>
                  <a:pt x="740435" y="92024"/>
                </a:lnTo>
                <a:lnTo>
                  <a:pt x="733031" y="83464"/>
                </a:lnTo>
                <a:lnTo>
                  <a:pt x="727113" y="81013"/>
                </a:lnTo>
                <a:lnTo>
                  <a:pt x="712978" y="81013"/>
                </a:lnTo>
                <a:lnTo>
                  <a:pt x="707720" y="82727"/>
                </a:lnTo>
                <a:lnTo>
                  <a:pt x="699173" y="89623"/>
                </a:lnTo>
                <a:lnTo>
                  <a:pt x="695718" y="94526"/>
                </a:lnTo>
                <a:lnTo>
                  <a:pt x="692924" y="100838"/>
                </a:lnTo>
                <a:lnTo>
                  <a:pt x="695223" y="101955"/>
                </a:lnTo>
                <a:lnTo>
                  <a:pt x="700316" y="94272"/>
                </a:lnTo>
                <a:lnTo>
                  <a:pt x="706399" y="90436"/>
                </a:lnTo>
                <a:lnTo>
                  <a:pt x="718566" y="90436"/>
                </a:lnTo>
                <a:lnTo>
                  <a:pt x="722350" y="91909"/>
                </a:lnTo>
                <a:lnTo>
                  <a:pt x="728599" y="97790"/>
                </a:lnTo>
                <a:lnTo>
                  <a:pt x="730072" y="101638"/>
                </a:lnTo>
                <a:lnTo>
                  <a:pt x="730072" y="110045"/>
                </a:lnTo>
                <a:lnTo>
                  <a:pt x="707720" y="128231"/>
                </a:lnTo>
                <a:lnTo>
                  <a:pt x="707720" y="130327"/>
                </a:lnTo>
                <a:lnTo>
                  <a:pt x="713803" y="130327"/>
                </a:lnTo>
                <a:lnTo>
                  <a:pt x="717410" y="131076"/>
                </a:lnTo>
                <a:lnTo>
                  <a:pt x="736155" y="150520"/>
                </a:lnTo>
                <a:lnTo>
                  <a:pt x="736155" y="159181"/>
                </a:lnTo>
                <a:lnTo>
                  <a:pt x="734352" y="163499"/>
                </a:lnTo>
                <a:lnTo>
                  <a:pt x="727113" y="170802"/>
                </a:lnTo>
                <a:lnTo>
                  <a:pt x="722845" y="172631"/>
                </a:lnTo>
                <a:lnTo>
                  <a:pt x="715937" y="172631"/>
                </a:lnTo>
                <a:lnTo>
                  <a:pt x="711174" y="171589"/>
                </a:lnTo>
                <a:lnTo>
                  <a:pt x="701636" y="166966"/>
                </a:lnTo>
                <a:lnTo>
                  <a:pt x="699490" y="166357"/>
                </a:lnTo>
                <a:lnTo>
                  <a:pt x="695553" y="166179"/>
                </a:lnTo>
                <a:lnTo>
                  <a:pt x="694232" y="166687"/>
                </a:lnTo>
                <a:lnTo>
                  <a:pt x="691934" y="168732"/>
                </a:lnTo>
                <a:lnTo>
                  <a:pt x="691438" y="169900"/>
                </a:lnTo>
                <a:lnTo>
                  <a:pt x="691438" y="173037"/>
                </a:lnTo>
                <a:lnTo>
                  <a:pt x="692594" y="174739"/>
                </a:lnTo>
                <a:lnTo>
                  <a:pt x="697357" y="177876"/>
                </a:lnTo>
                <a:lnTo>
                  <a:pt x="701802" y="178650"/>
                </a:lnTo>
                <a:lnTo>
                  <a:pt x="708367" y="178650"/>
                </a:lnTo>
                <a:lnTo>
                  <a:pt x="744207" y="161036"/>
                </a:lnTo>
                <a:lnTo>
                  <a:pt x="746836" y="154000"/>
                </a:lnTo>
                <a:lnTo>
                  <a:pt x="746836" y="14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5287" y="1749977"/>
            <a:ext cx="1562146" cy="324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943621" y="1754174"/>
            <a:ext cx="836294" cy="254635"/>
            <a:chOff x="4943621" y="1754174"/>
            <a:chExt cx="836294" cy="254635"/>
          </a:xfrm>
        </p:grpSpPr>
        <p:sp>
          <p:nvSpPr>
            <p:cNvPr id="14" name="object 14"/>
            <p:cNvSpPr/>
            <p:nvPr/>
          </p:nvSpPr>
          <p:spPr>
            <a:xfrm>
              <a:off x="5326329" y="1754255"/>
              <a:ext cx="104882" cy="118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1425" y="1894036"/>
              <a:ext cx="93046" cy="1143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6143" y="1754174"/>
              <a:ext cx="113413" cy="1183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55539" y="1784464"/>
              <a:ext cx="186055" cy="57150"/>
            </a:xfrm>
            <a:custGeom>
              <a:avLst/>
              <a:gdLst/>
              <a:ahLst/>
              <a:cxnLst/>
              <a:rect l="l" t="t" r="r" b="b"/>
              <a:pathLst>
                <a:path w="186054" h="57150">
                  <a:moveTo>
                    <a:pt x="185597" y="44665"/>
                  </a:moveTo>
                  <a:lnTo>
                    <a:pt x="181978" y="41148"/>
                  </a:lnTo>
                  <a:lnTo>
                    <a:pt x="3619" y="41148"/>
                  </a:lnTo>
                  <a:lnTo>
                    <a:pt x="0" y="44665"/>
                  </a:lnTo>
                  <a:lnTo>
                    <a:pt x="0" y="53314"/>
                  </a:lnTo>
                  <a:lnTo>
                    <a:pt x="3619" y="56819"/>
                  </a:lnTo>
                  <a:lnTo>
                    <a:pt x="181978" y="56819"/>
                  </a:lnTo>
                  <a:lnTo>
                    <a:pt x="185597" y="53314"/>
                  </a:lnTo>
                  <a:lnTo>
                    <a:pt x="185597" y="44665"/>
                  </a:lnTo>
                  <a:close/>
                </a:path>
                <a:path w="186054" h="57150">
                  <a:moveTo>
                    <a:pt x="185597" y="3517"/>
                  </a:moveTo>
                  <a:lnTo>
                    <a:pt x="181978" y="0"/>
                  </a:lnTo>
                  <a:lnTo>
                    <a:pt x="3619" y="0"/>
                  </a:lnTo>
                  <a:lnTo>
                    <a:pt x="0" y="3517"/>
                  </a:lnTo>
                  <a:lnTo>
                    <a:pt x="0" y="12166"/>
                  </a:lnTo>
                  <a:lnTo>
                    <a:pt x="3619" y="15684"/>
                  </a:lnTo>
                  <a:lnTo>
                    <a:pt x="181978" y="15684"/>
                  </a:lnTo>
                  <a:lnTo>
                    <a:pt x="185597" y="12166"/>
                  </a:lnTo>
                  <a:lnTo>
                    <a:pt x="185597" y="35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3621" y="1754565"/>
              <a:ext cx="104554" cy="1143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72013" y="1805034"/>
              <a:ext cx="229235" cy="15875"/>
            </a:xfrm>
            <a:custGeom>
              <a:avLst/>
              <a:gdLst/>
              <a:ahLst/>
              <a:cxnLst/>
              <a:rect l="l" t="t" r="r" b="b"/>
              <a:pathLst>
                <a:path w="229235" h="15875">
                  <a:moveTo>
                    <a:pt x="225547" y="0"/>
                  </a:moveTo>
                  <a:lnTo>
                    <a:pt x="3452" y="0"/>
                  </a:lnTo>
                  <a:lnTo>
                    <a:pt x="0" y="3510"/>
                  </a:lnTo>
                  <a:lnTo>
                    <a:pt x="0" y="12164"/>
                  </a:lnTo>
                  <a:lnTo>
                    <a:pt x="3452" y="15674"/>
                  </a:lnTo>
                  <a:lnTo>
                    <a:pt x="225547" y="15674"/>
                  </a:lnTo>
                  <a:lnTo>
                    <a:pt x="228999" y="12164"/>
                  </a:lnTo>
                  <a:lnTo>
                    <a:pt x="228999" y="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206819" y="1729568"/>
            <a:ext cx="103896" cy="100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735014" y="1450644"/>
            <a:ext cx="661035" cy="422275"/>
            <a:chOff x="6735014" y="1450644"/>
            <a:chExt cx="661035" cy="422275"/>
          </a:xfrm>
        </p:grpSpPr>
        <p:sp>
          <p:nvSpPr>
            <p:cNvPr id="22" name="object 22"/>
            <p:cNvSpPr/>
            <p:nvPr/>
          </p:nvSpPr>
          <p:spPr>
            <a:xfrm>
              <a:off x="6735014" y="1729764"/>
              <a:ext cx="94361" cy="1182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0089" y="1731707"/>
              <a:ext cx="93046" cy="1143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3811" y="1450644"/>
              <a:ext cx="228342" cy="2545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4070" y="1450644"/>
              <a:ext cx="260985" cy="157480"/>
            </a:xfrm>
            <a:custGeom>
              <a:avLst/>
              <a:gdLst/>
              <a:ahLst/>
              <a:cxnLst/>
              <a:rect l="l" t="t" r="r" b="b"/>
              <a:pathLst>
                <a:path w="260984" h="157480">
                  <a:moveTo>
                    <a:pt x="9206" y="0"/>
                  </a:moveTo>
                  <a:lnTo>
                    <a:pt x="4438" y="1289"/>
                  </a:lnTo>
                  <a:lnTo>
                    <a:pt x="0" y="8784"/>
                  </a:lnTo>
                  <a:lnTo>
                    <a:pt x="1315" y="13584"/>
                  </a:lnTo>
                  <a:lnTo>
                    <a:pt x="251192" y="156907"/>
                  </a:lnTo>
                  <a:lnTo>
                    <a:pt x="256124" y="155618"/>
                  </a:lnTo>
                  <a:lnTo>
                    <a:pt x="260398" y="148123"/>
                  </a:lnTo>
                  <a:lnTo>
                    <a:pt x="259083" y="14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87753" y="1754288"/>
              <a:ext cx="94361" cy="1182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02828" y="1756231"/>
              <a:ext cx="93046" cy="1143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27536" y="1590767"/>
              <a:ext cx="15875" cy="139065"/>
            </a:xfrm>
            <a:custGeom>
              <a:avLst/>
              <a:gdLst/>
              <a:ahLst/>
              <a:cxnLst/>
              <a:rect l="l" t="t" r="r" b="b"/>
              <a:pathLst>
                <a:path w="15875" h="139064">
                  <a:moveTo>
                    <a:pt x="12329" y="0"/>
                  </a:moveTo>
                  <a:lnTo>
                    <a:pt x="3616" y="0"/>
                  </a:lnTo>
                  <a:lnTo>
                    <a:pt x="0" y="3510"/>
                  </a:lnTo>
                  <a:lnTo>
                    <a:pt x="0" y="135437"/>
                  </a:lnTo>
                  <a:lnTo>
                    <a:pt x="3616" y="138947"/>
                  </a:lnTo>
                  <a:lnTo>
                    <a:pt x="12329" y="138947"/>
                  </a:lnTo>
                  <a:lnTo>
                    <a:pt x="15781" y="135437"/>
                  </a:lnTo>
                  <a:lnTo>
                    <a:pt x="15781" y="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485290" y="2518930"/>
            <a:ext cx="605155" cy="173355"/>
          </a:xfrm>
          <a:custGeom>
            <a:avLst/>
            <a:gdLst/>
            <a:ahLst/>
            <a:cxnLst/>
            <a:rect l="l" t="t" r="r" b="b"/>
            <a:pathLst>
              <a:path w="605155" h="173355">
                <a:moveTo>
                  <a:pt x="86207" y="107835"/>
                </a:moveTo>
                <a:lnTo>
                  <a:pt x="82651" y="107835"/>
                </a:lnTo>
                <a:lnTo>
                  <a:pt x="80975" y="110629"/>
                </a:lnTo>
                <a:lnTo>
                  <a:pt x="79019" y="112776"/>
                </a:lnTo>
                <a:lnTo>
                  <a:pt x="74523" y="115811"/>
                </a:lnTo>
                <a:lnTo>
                  <a:pt x="71996" y="116814"/>
                </a:lnTo>
                <a:lnTo>
                  <a:pt x="66408" y="117817"/>
                </a:lnTo>
                <a:lnTo>
                  <a:pt x="61556" y="118059"/>
                </a:lnTo>
                <a:lnTo>
                  <a:pt x="20510" y="118046"/>
                </a:lnTo>
                <a:lnTo>
                  <a:pt x="24625" y="114198"/>
                </a:lnTo>
                <a:lnTo>
                  <a:pt x="50469" y="87591"/>
                </a:lnTo>
                <a:lnTo>
                  <a:pt x="73583" y="55727"/>
                </a:lnTo>
                <a:lnTo>
                  <a:pt x="78206" y="42976"/>
                </a:lnTo>
                <a:lnTo>
                  <a:pt x="78206" y="36588"/>
                </a:lnTo>
                <a:lnTo>
                  <a:pt x="48653" y="4140"/>
                </a:lnTo>
                <a:lnTo>
                  <a:pt x="41033" y="3530"/>
                </a:lnTo>
                <a:lnTo>
                  <a:pt x="33883" y="4102"/>
                </a:lnTo>
                <a:lnTo>
                  <a:pt x="5422" y="31013"/>
                </a:lnTo>
                <a:lnTo>
                  <a:pt x="3746" y="39103"/>
                </a:lnTo>
                <a:lnTo>
                  <a:pt x="7315" y="39103"/>
                </a:lnTo>
                <a:lnTo>
                  <a:pt x="9753" y="32118"/>
                </a:lnTo>
                <a:lnTo>
                  <a:pt x="13525" y="26797"/>
                </a:lnTo>
                <a:lnTo>
                  <a:pt x="23749" y="19558"/>
                </a:lnTo>
                <a:lnTo>
                  <a:pt x="29514" y="17754"/>
                </a:lnTo>
                <a:lnTo>
                  <a:pt x="42989" y="17754"/>
                </a:lnTo>
                <a:lnTo>
                  <a:pt x="49060" y="20307"/>
                </a:lnTo>
                <a:lnTo>
                  <a:pt x="59207" y="30594"/>
                </a:lnTo>
                <a:lnTo>
                  <a:pt x="61734" y="37160"/>
                </a:lnTo>
                <a:lnTo>
                  <a:pt x="61734" y="45148"/>
                </a:lnTo>
                <a:lnTo>
                  <a:pt x="39674" y="89954"/>
                </a:lnTo>
                <a:lnTo>
                  <a:pt x="0" y="128638"/>
                </a:lnTo>
                <a:lnTo>
                  <a:pt x="0" y="132080"/>
                </a:lnTo>
                <a:lnTo>
                  <a:pt x="77063" y="132080"/>
                </a:lnTo>
                <a:lnTo>
                  <a:pt x="86207" y="107835"/>
                </a:lnTo>
                <a:close/>
              </a:path>
              <a:path w="605155" h="173355">
                <a:moveTo>
                  <a:pt x="152196" y="82384"/>
                </a:moveTo>
                <a:lnTo>
                  <a:pt x="102387" y="82384"/>
                </a:lnTo>
                <a:lnTo>
                  <a:pt x="102387" y="96405"/>
                </a:lnTo>
                <a:lnTo>
                  <a:pt x="152196" y="96405"/>
                </a:lnTo>
                <a:lnTo>
                  <a:pt x="152196" y="82384"/>
                </a:lnTo>
                <a:close/>
              </a:path>
              <a:path w="605155" h="173355">
                <a:moveTo>
                  <a:pt x="299580" y="128638"/>
                </a:moveTo>
                <a:lnTo>
                  <a:pt x="269278" y="89903"/>
                </a:lnTo>
                <a:lnTo>
                  <a:pt x="266293" y="83032"/>
                </a:lnTo>
                <a:lnTo>
                  <a:pt x="246888" y="38341"/>
                </a:lnTo>
                <a:lnTo>
                  <a:pt x="246888" y="83032"/>
                </a:lnTo>
                <a:lnTo>
                  <a:pt x="202006" y="83032"/>
                </a:lnTo>
                <a:lnTo>
                  <a:pt x="224739" y="32131"/>
                </a:lnTo>
                <a:lnTo>
                  <a:pt x="246888" y="83032"/>
                </a:lnTo>
                <a:lnTo>
                  <a:pt x="246888" y="38341"/>
                </a:lnTo>
                <a:lnTo>
                  <a:pt x="244195" y="32131"/>
                </a:lnTo>
                <a:lnTo>
                  <a:pt x="231660" y="3251"/>
                </a:lnTo>
                <a:lnTo>
                  <a:pt x="228295" y="3251"/>
                </a:lnTo>
                <a:lnTo>
                  <a:pt x="182346" y="106908"/>
                </a:lnTo>
                <a:lnTo>
                  <a:pt x="178371" y="116014"/>
                </a:lnTo>
                <a:lnTo>
                  <a:pt x="174752" y="122047"/>
                </a:lnTo>
                <a:lnTo>
                  <a:pt x="171462" y="125018"/>
                </a:lnTo>
                <a:lnTo>
                  <a:pt x="169875" y="126504"/>
                </a:lnTo>
                <a:lnTo>
                  <a:pt x="166331" y="127723"/>
                </a:lnTo>
                <a:lnTo>
                  <a:pt x="160870" y="128638"/>
                </a:lnTo>
                <a:lnTo>
                  <a:pt x="160870" y="132080"/>
                </a:lnTo>
                <a:lnTo>
                  <a:pt x="202006" y="132080"/>
                </a:lnTo>
                <a:lnTo>
                  <a:pt x="202006" y="128638"/>
                </a:lnTo>
                <a:lnTo>
                  <a:pt x="195707" y="128206"/>
                </a:lnTo>
                <a:lnTo>
                  <a:pt x="191617" y="127266"/>
                </a:lnTo>
                <a:lnTo>
                  <a:pt x="187820" y="124358"/>
                </a:lnTo>
                <a:lnTo>
                  <a:pt x="186880" y="122669"/>
                </a:lnTo>
                <a:lnTo>
                  <a:pt x="186918" y="118211"/>
                </a:lnTo>
                <a:lnTo>
                  <a:pt x="187972" y="114681"/>
                </a:lnTo>
                <a:lnTo>
                  <a:pt x="199021" y="89903"/>
                </a:lnTo>
                <a:lnTo>
                  <a:pt x="249580" y="89903"/>
                </a:lnTo>
                <a:lnTo>
                  <a:pt x="260057" y="113906"/>
                </a:lnTo>
                <a:lnTo>
                  <a:pt x="261340" y="118211"/>
                </a:lnTo>
                <a:lnTo>
                  <a:pt x="261340" y="122986"/>
                </a:lnTo>
                <a:lnTo>
                  <a:pt x="260438" y="124714"/>
                </a:lnTo>
                <a:lnTo>
                  <a:pt x="256768" y="127571"/>
                </a:lnTo>
                <a:lnTo>
                  <a:pt x="253250" y="128397"/>
                </a:lnTo>
                <a:lnTo>
                  <a:pt x="248056" y="128638"/>
                </a:lnTo>
                <a:lnTo>
                  <a:pt x="248056" y="132080"/>
                </a:lnTo>
                <a:lnTo>
                  <a:pt x="299580" y="132080"/>
                </a:lnTo>
                <a:lnTo>
                  <a:pt x="299580" y="128638"/>
                </a:lnTo>
                <a:close/>
              </a:path>
              <a:path w="605155" h="173355">
                <a:moveTo>
                  <a:pt x="352298" y="128727"/>
                </a:moveTo>
                <a:lnTo>
                  <a:pt x="338048" y="118173"/>
                </a:lnTo>
                <a:lnTo>
                  <a:pt x="338048" y="0"/>
                </a:lnTo>
                <a:lnTo>
                  <a:pt x="333705" y="0"/>
                </a:lnTo>
                <a:lnTo>
                  <a:pt x="307403" y="10401"/>
                </a:lnTo>
                <a:lnTo>
                  <a:pt x="309041" y="13652"/>
                </a:lnTo>
                <a:lnTo>
                  <a:pt x="313728" y="12166"/>
                </a:lnTo>
                <a:lnTo>
                  <a:pt x="316953" y="12166"/>
                </a:lnTo>
                <a:lnTo>
                  <a:pt x="322046" y="25971"/>
                </a:lnTo>
                <a:lnTo>
                  <a:pt x="322046" y="118122"/>
                </a:lnTo>
                <a:lnTo>
                  <a:pt x="313093" y="128739"/>
                </a:lnTo>
                <a:lnTo>
                  <a:pt x="309041" y="128727"/>
                </a:lnTo>
                <a:lnTo>
                  <a:pt x="309041" y="132080"/>
                </a:lnTo>
                <a:lnTo>
                  <a:pt x="352298" y="132080"/>
                </a:lnTo>
                <a:lnTo>
                  <a:pt x="352298" y="128727"/>
                </a:lnTo>
                <a:close/>
              </a:path>
              <a:path w="605155" h="173355">
                <a:moveTo>
                  <a:pt x="455561" y="128727"/>
                </a:moveTo>
                <a:lnTo>
                  <a:pt x="403745" y="80060"/>
                </a:lnTo>
                <a:lnTo>
                  <a:pt x="430568" y="56261"/>
                </a:lnTo>
                <a:lnTo>
                  <a:pt x="434416" y="53721"/>
                </a:lnTo>
                <a:lnTo>
                  <a:pt x="441401" y="50876"/>
                </a:lnTo>
                <a:lnTo>
                  <a:pt x="445782" y="50088"/>
                </a:lnTo>
                <a:lnTo>
                  <a:pt x="451053" y="49961"/>
                </a:lnTo>
                <a:lnTo>
                  <a:pt x="451053" y="46990"/>
                </a:lnTo>
                <a:lnTo>
                  <a:pt x="412711" y="46990"/>
                </a:lnTo>
                <a:lnTo>
                  <a:pt x="412711" y="49961"/>
                </a:lnTo>
                <a:lnTo>
                  <a:pt x="415137" y="50088"/>
                </a:lnTo>
                <a:lnTo>
                  <a:pt x="416902" y="50609"/>
                </a:lnTo>
                <a:lnTo>
                  <a:pt x="419023" y="52412"/>
                </a:lnTo>
                <a:lnTo>
                  <a:pt x="419544" y="53467"/>
                </a:lnTo>
                <a:lnTo>
                  <a:pt x="419544" y="55448"/>
                </a:lnTo>
                <a:lnTo>
                  <a:pt x="418007" y="58064"/>
                </a:lnTo>
                <a:lnTo>
                  <a:pt x="388048" y="84620"/>
                </a:lnTo>
                <a:lnTo>
                  <a:pt x="388048" y="0"/>
                </a:lnTo>
                <a:lnTo>
                  <a:pt x="383616" y="0"/>
                </a:lnTo>
                <a:lnTo>
                  <a:pt x="357428" y="10401"/>
                </a:lnTo>
                <a:lnTo>
                  <a:pt x="359054" y="13652"/>
                </a:lnTo>
                <a:lnTo>
                  <a:pt x="363766" y="12077"/>
                </a:lnTo>
                <a:lnTo>
                  <a:pt x="366801" y="12077"/>
                </a:lnTo>
                <a:lnTo>
                  <a:pt x="372059" y="26111"/>
                </a:lnTo>
                <a:lnTo>
                  <a:pt x="372059" y="118427"/>
                </a:lnTo>
                <a:lnTo>
                  <a:pt x="361911" y="128739"/>
                </a:lnTo>
                <a:lnTo>
                  <a:pt x="357428" y="128727"/>
                </a:lnTo>
                <a:lnTo>
                  <a:pt x="357428" y="132080"/>
                </a:lnTo>
                <a:lnTo>
                  <a:pt x="402310" y="132080"/>
                </a:lnTo>
                <a:lnTo>
                  <a:pt x="402310" y="128727"/>
                </a:lnTo>
                <a:lnTo>
                  <a:pt x="397357" y="128676"/>
                </a:lnTo>
                <a:lnTo>
                  <a:pt x="394144" y="128270"/>
                </a:lnTo>
                <a:lnTo>
                  <a:pt x="391185" y="126784"/>
                </a:lnTo>
                <a:lnTo>
                  <a:pt x="390055" y="125552"/>
                </a:lnTo>
                <a:lnTo>
                  <a:pt x="388442" y="122085"/>
                </a:lnTo>
                <a:lnTo>
                  <a:pt x="388048" y="118452"/>
                </a:lnTo>
                <a:lnTo>
                  <a:pt x="388048" y="84709"/>
                </a:lnTo>
                <a:lnTo>
                  <a:pt x="417690" y="121221"/>
                </a:lnTo>
                <a:lnTo>
                  <a:pt x="418973" y="123507"/>
                </a:lnTo>
                <a:lnTo>
                  <a:pt x="418973" y="126111"/>
                </a:lnTo>
                <a:lnTo>
                  <a:pt x="418528" y="127025"/>
                </a:lnTo>
                <a:lnTo>
                  <a:pt x="416801" y="128320"/>
                </a:lnTo>
                <a:lnTo>
                  <a:pt x="415137" y="128676"/>
                </a:lnTo>
                <a:lnTo>
                  <a:pt x="412711" y="128727"/>
                </a:lnTo>
                <a:lnTo>
                  <a:pt x="412711" y="132080"/>
                </a:lnTo>
                <a:lnTo>
                  <a:pt x="455561" y="132080"/>
                </a:lnTo>
                <a:lnTo>
                  <a:pt x="455561" y="128727"/>
                </a:lnTo>
                <a:close/>
              </a:path>
              <a:path w="605155" h="173355">
                <a:moveTo>
                  <a:pt x="552729" y="46990"/>
                </a:moveTo>
                <a:lnTo>
                  <a:pt x="524002" y="46990"/>
                </a:lnTo>
                <a:lnTo>
                  <a:pt x="524002" y="50431"/>
                </a:lnTo>
                <a:lnTo>
                  <a:pt x="528701" y="50647"/>
                </a:lnTo>
                <a:lnTo>
                  <a:pt x="531685" y="51981"/>
                </a:lnTo>
                <a:lnTo>
                  <a:pt x="532866" y="54063"/>
                </a:lnTo>
                <a:lnTo>
                  <a:pt x="532866" y="57658"/>
                </a:lnTo>
                <a:lnTo>
                  <a:pt x="532320" y="60172"/>
                </a:lnTo>
                <a:lnTo>
                  <a:pt x="511492" y="109689"/>
                </a:lnTo>
                <a:lnTo>
                  <a:pt x="487908" y="62509"/>
                </a:lnTo>
                <a:lnTo>
                  <a:pt x="486829" y="59169"/>
                </a:lnTo>
                <a:lnTo>
                  <a:pt x="486829" y="54952"/>
                </a:lnTo>
                <a:lnTo>
                  <a:pt x="487553" y="53454"/>
                </a:lnTo>
                <a:lnTo>
                  <a:pt x="490448" y="51041"/>
                </a:lnTo>
                <a:lnTo>
                  <a:pt x="492607" y="50431"/>
                </a:lnTo>
                <a:lnTo>
                  <a:pt x="497522" y="50431"/>
                </a:lnTo>
                <a:lnTo>
                  <a:pt x="497522" y="46990"/>
                </a:lnTo>
                <a:lnTo>
                  <a:pt x="456387" y="46990"/>
                </a:lnTo>
                <a:lnTo>
                  <a:pt x="456387" y="50431"/>
                </a:lnTo>
                <a:lnTo>
                  <a:pt x="459676" y="51181"/>
                </a:lnTo>
                <a:lnTo>
                  <a:pt x="462038" y="52057"/>
                </a:lnTo>
                <a:lnTo>
                  <a:pt x="463524" y="53035"/>
                </a:lnTo>
                <a:lnTo>
                  <a:pt x="465874" y="55232"/>
                </a:lnTo>
                <a:lnTo>
                  <a:pt x="471131" y="62636"/>
                </a:lnTo>
                <a:lnTo>
                  <a:pt x="503783" y="128727"/>
                </a:lnTo>
                <a:lnTo>
                  <a:pt x="495223" y="149021"/>
                </a:lnTo>
                <a:lnTo>
                  <a:pt x="492912" y="152730"/>
                </a:lnTo>
                <a:lnTo>
                  <a:pt x="488365" y="156565"/>
                </a:lnTo>
                <a:lnTo>
                  <a:pt x="486257" y="157530"/>
                </a:lnTo>
                <a:lnTo>
                  <a:pt x="483692" y="157530"/>
                </a:lnTo>
                <a:lnTo>
                  <a:pt x="475856" y="154774"/>
                </a:lnTo>
                <a:lnTo>
                  <a:pt x="472960" y="154089"/>
                </a:lnTo>
                <a:lnTo>
                  <a:pt x="467766" y="154089"/>
                </a:lnTo>
                <a:lnTo>
                  <a:pt x="465328" y="154876"/>
                </a:lnTo>
                <a:lnTo>
                  <a:pt x="461797" y="158038"/>
                </a:lnTo>
                <a:lnTo>
                  <a:pt x="460921" y="160121"/>
                </a:lnTo>
                <a:lnTo>
                  <a:pt x="460921" y="165455"/>
                </a:lnTo>
                <a:lnTo>
                  <a:pt x="462140" y="167868"/>
                </a:lnTo>
                <a:lnTo>
                  <a:pt x="467029" y="172085"/>
                </a:lnTo>
                <a:lnTo>
                  <a:pt x="470128" y="173126"/>
                </a:lnTo>
                <a:lnTo>
                  <a:pt x="479120" y="173126"/>
                </a:lnTo>
                <a:lnTo>
                  <a:pt x="484530" y="171030"/>
                </a:lnTo>
                <a:lnTo>
                  <a:pt x="495782" y="162610"/>
                </a:lnTo>
                <a:lnTo>
                  <a:pt x="500316" y="156387"/>
                </a:lnTo>
                <a:lnTo>
                  <a:pt x="542417" y="56972"/>
                </a:lnTo>
                <a:lnTo>
                  <a:pt x="545934" y="52666"/>
                </a:lnTo>
                <a:lnTo>
                  <a:pt x="548513" y="51181"/>
                </a:lnTo>
                <a:lnTo>
                  <a:pt x="550341" y="50685"/>
                </a:lnTo>
                <a:lnTo>
                  <a:pt x="552729" y="50431"/>
                </a:lnTo>
                <a:lnTo>
                  <a:pt x="552729" y="46990"/>
                </a:lnTo>
                <a:close/>
              </a:path>
              <a:path w="605155" h="173355">
                <a:moveTo>
                  <a:pt x="604634" y="128727"/>
                </a:moveTo>
                <a:lnTo>
                  <a:pt x="590384" y="118173"/>
                </a:lnTo>
                <a:lnTo>
                  <a:pt x="590384" y="0"/>
                </a:lnTo>
                <a:lnTo>
                  <a:pt x="586041" y="0"/>
                </a:lnTo>
                <a:lnTo>
                  <a:pt x="559739" y="10401"/>
                </a:lnTo>
                <a:lnTo>
                  <a:pt x="561390" y="13652"/>
                </a:lnTo>
                <a:lnTo>
                  <a:pt x="566077" y="12166"/>
                </a:lnTo>
                <a:lnTo>
                  <a:pt x="569290" y="12166"/>
                </a:lnTo>
                <a:lnTo>
                  <a:pt x="574395" y="25971"/>
                </a:lnTo>
                <a:lnTo>
                  <a:pt x="574395" y="118122"/>
                </a:lnTo>
                <a:lnTo>
                  <a:pt x="565429" y="128739"/>
                </a:lnTo>
                <a:lnTo>
                  <a:pt x="561390" y="128727"/>
                </a:lnTo>
                <a:lnTo>
                  <a:pt x="561390" y="132080"/>
                </a:lnTo>
                <a:lnTo>
                  <a:pt x="604634" y="132080"/>
                </a:lnTo>
                <a:lnTo>
                  <a:pt x="604634" y="128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2165853" y="2518924"/>
            <a:ext cx="917575" cy="163830"/>
            <a:chOff x="2165853" y="2518924"/>
            <a:chExt cx="917575" cy="163830"/>
          </a:xfrm>
        </p:grpSpPr>
        <p:sp>
          <p:nvSpPr>
            <p:cNvPr id="31" name="object 31"/>
            <p:cNvSpPr/>
            <p:nvPr/>
          </p:nvSpPr>
          <p:spPr>
            <a:xfrm>
              <a:off x="2165853" y="2522451"/>
              <a:ext cx="51435" cy="128905"/>
            </a:xfrm>
            <a:custGeom>
              <a:avLst/>
              <a:gdLst/>
              <a:ahLst/>
              <a:cxnLst/>
              <a:rect l="l" t="t" r="r" b="b"/>
              <a:pathLst>
                <a:path w="51435" h="128905">
                  <a:moveTo>
                    <a:pt x="34966" y="0"/>
                  </a:moveTo>
                  <a:lnTo>
                    <a:pt x="31793" y="0"/>
                  </a:lnTo>
                  <a:lnTo>
                    <a:pt x="0" y="14956"/>
                  </a:lnTo>
                  <a:lnTo>
                    <a:pt x="1446" y="17829"/>
                  </a:lnTo>
                  <a:lnTo>
                    <a:pt x="5688" y="15919"/>
                  </a:lnTo>
                  <a:lnTo>
                    <a:pt x="8992" y="14956"/>
                  </a:lnTo>
                  <a:lnTo>
                    <a:pt x="13036" y="14956"/>
                  </a:lnTo>
                  <a:lnTo>
                    <a:pt x="14466" y="15429"/>
                  </a:lnTo>
                  <a:lnTo>
                    <a:pt x="16850" y="17274"/>
                  </a:lnTo>
                  <a:lnTo>
                    <a:pt x="17672" y="18744"/>
                  </a:lnTo>
                  <a:lnTo>
                    <a:pt x="18757" y="23315"/>
                  </a:lnTo>
                  <a:lnTo>
                    <a:pt x="19069" y="29193"/>
                  </a:lnTo>
                  <a:lnTo>
                    <a:pt x="19069" y="113909"/>
                  </a:lnTo>
                  <a:lnTo>
                    <a:pt x="2317" y="125113"/>
                  </a:lnTo>
                  <a:lnTo>
                    <a:pt x="2317" y="128550"/>
                  </a:lnTo>
                  <a:lnTo>
                    <a:pt x="51438" y="128550"/>
                  </a:lnTo>
                  <a:lnTo>
                    <a:pt x="51438" y="125113"/>
                  </a:lnTo>
                  <a:lnTo>
                    <a:pt x="45536" y="124997"/>
                  </a:lnTo>
                  <a:lnTo>
                    <a:pt x="41624" y="124468"/>
                  </a:lnTo>
                  <a:lnTo>
                    <a:pt x="37761" y="122611"/>
                  </a:lnTo>
                  <a:lnTo>
                    <a:pt x="36495" y="121282"/>
                  </a:lnTo>
                  <a:lnTo>
                    <a:pt x="35278" y="117816"/>
                  </a:lnTo>
                  <a:lnTo>
                    <a:pt x="34966" y="113416"/>
                  </a:lnTo>
                  <a:lnTo>
                    <a:pt x="34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51962" y="2522451"/>
              <a:ext cx="120993" cy="16022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97318" y="2518924"/>
              <a:ext cx="685519" cy="1346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095070" y="4079012"/>
            <a:ext cx="1786255" cy="883285"/>
            <a:chOff x="2095070" y="4079012"/>
            <a:chExt cx="1786255" cy="883285"/>
          </a:xfrm>
        </p:grpSpPr>
        <p:sp>
          <p:nvSpPr>
            <p:cNvPr id="35" name="object 35"/>
            <p:cNvSpPr/>
            <p:nvPr/>
          </p:nvSpPr>
          <p:spPr>
            <a:xfrm>
              <a:off x="2095070" y="4670264"/>
              <a:ext cx="249285" cy="1347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6048" y="4678971"/>
              <a:ext cx="1384935" cy="60325"/>
            </a:xfrm>
            <a:custGeom>
              <a:avLst/>
              <a:gdLst/>
              <a:ahLst/>
              <a:cxnLst/>
              <a:rect l="l" t="t" r="r" b="b"/>
              <a:pathLst>
                <a:path w="1384935" h="60325">
                  <a:moveTo>
                    <a:pt x="163766" y="38798"/>
                  </a:moveTo>
                  <a:lnTo>
                    <a:pt x="160693" y="35661"/>
                  </a:lnTo>
                  <a:lnTo>
                    <a:pt x="3073" y="35661"/>
                  </a:lnTo>
                  <a:lnTo>
                    <a:pt x="0" y="38798"/>
                  </a:lnTo>
                  <a:lnTo>
                    <a:pt x="0" y="46355"/>
                  </a:lnTo>
                  <a:lnTo>
                    <a:pt x="3073" y="49352"/>
                  </a:lnTo>
                  <a:lnTo>
                    <a:pt x="160693" y="49352"/>
                  </a:lnTo>
                  <a:lnTo>
                    <a:pt x="163766" y="46355"/>
                  </a:lnTo>
                  <a:lnTo>
                    <a:pt x="163766" y="38798"/>
                  </a:lnTo>
                  <a:close/>
                </a:path>
                <a:path w="1384935" h="60325">
                  <a:moveTo>
                    <a:pt x="458419" y="3136"/>
                  </a:moveTo>
                  <a:lnTo>
                    <a:pt x="455345" y="0"/>
                  </a:lnTo>
                  <a:lnTo>
                    <a:pt x="304660" y="0"/>
                  </a:lnTo>
                  <a:lnTo>
                    <a:pt x="301586" y="3136"/>
                  </a:lnTo>
                  <a:lnTo>
                    <a:pt x="301586" y="10693"/>
                  </a:lnTo>
                  <a:lnTo>
                    <a:pt x="304660" y="13690"/>
                  </a:lnTo>
                  <a:lnTo>
                    <a:pt x="455345" y="13690"/>
                  </a:lnTo>
                  <a:lnTo>
                    <a:pt x="458419" y="10693"/>
                  </a:lnTo>
                  <a:lnTo>
                    <a:pt x="458419" y="3136"/>
                  </a:lnTo>
                  <a:close/>
                </a:path>
                <a:path w="1384935" h="60325">
                  <a:moveTo>
                    <a:pt x="1384312" y="46355"/>
                  </a:moveTo>
                  <a:lnTo>
                    <a:pt x="703516" y="46355"/>
                  </a:lnTo>
                  <a:lnTo>
                    <a:pt x="703516" y="60058"/>
                  </a:lnTo>
                  <a:lnTo>
                    <a:pt x="1384312" y="60058"/>
                  </a:lnTo>
                  <a:lnTo>
                    <a:pt x="1384312" y="46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25356" y="4687951"/>
              <a:ext cx="155973" cy="8686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53554" y="4079012"/>
              <a:ext cx="1043256" cy="88309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982262" y="4434191"/>
            <a:ext cx="782320" cy="591820"/>
            <a:chOff x="3982262" y="4434191"/>
            <a:chExt cx="782320" cy="591820"/>
          </a:xfrm>
        </p:grpSpPr>
        <p:sp>
          <p:nvSpPr>
            <p:cNvPr id="40" name="object 40"/>
            <p:cNvSpPr/>
            <p:nvPr/>
          </p:nvSpPr>
          <p:spPr>
            <a:xfrm>
              <a:off x="3982262" y="4691660"/>
              <a:ext cx="249185" cy="1347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53166" y="4434192"/>
              <a:ext cx="454659" cy="591820"/>
            </a:xfrm>
            <a:custGeom>
              <a:avLst/>
              <a:gdLst/>
              <a:ahLst/>
              <a:cxnLst/>
              <a:rect l="l" t="t" r="r" b="b"/>
              <a:pathLst>
                <a:path w="454660" h="591820">
                  <a:moveTo>
                    <a:pt x="163703" y="304977"/>
                  </a:moveTo>
                  <a:lnTo>
                    <a:pt x="160693" y="301840"/>
                  </a:lnTo>
                  <a:lnTo>
                    <a:pt x="3009" y="301840"/>
                  </a:lnTo>
                  <a:lnTo>
                    <a:pt x="0" y="304977"/>
                  </a:lnTo>
                  <a:lnTo>
                    <a:pt x="0" y="312534"/>
                  </a:lnTo>
                  <a:lnTo>
                    <a:pt x="3009" y="315531"/>
                  </a:lnTo>
                  <a:lnTo>
                    <a:pt x="160693" y="315531"/>
                  </a:lnTo>
                  <a:lnTo>
                    <a:pt x="163703" y="312534"/>
                  </a:lnTo>
                  <a:lnTo>
                    <a:pt x="163703" y="304977"/>
                  </a:lnTo>
                  <a:close/>
                </a:path>
                <a:path w="454660" h="591820">
                  <a:moveTo>
                    <a:pt x="278638" y="327367"/>
                  </a:moveTo>
                  <a:lnTo>
                    <a:pt x="265061" y="324091"/>
                  </a:lnTo>
                  <a:lnTo>
                    <a:pt x="263207" y="332498"/>
                  </a:lnTo>
                  <a:lnTo>
                    <a:pt x="259626" y="338785"/>
                  </a:lnTo>
                  <a:lnTo>
                    <a:pt x="249047" y="347345"/>
                  </a:lnTo>
                  <a:lnTo>
                    <a:pt x="242468" y="349478"/>
                  </a:lnTo>
                  <a:lnTo>
                    <a:pt x="228600" y="349478"/>
                  </a:lnTo>
                  <a:lnTo>
                    <a:pt x="201587" y="316814"/>
                  </a:lnTo>
                  <a:lnTo>
                    <a:pt x="201587" y="301688"/>
                  </a:lnTo>
                  <a:lnTo>
                    <a:pt x="228028" y="268744"/>
                  </a:lnTo>
                  <a:lnTo>
                    <a:pt x="242760" y="268744"/>
                  </a:lnTo>
                  <a:lnTo>
                    <a:pt x="248475" y="270459"/>
                  </a:lnTo>
                  <a:lnTo>
                    <a:pt x="257632" y="277164"/>
                  </a:lnTo>
                  <a:lnTo>
                    <a:pt x="261061" y="282435"/>
                  </a:lnTo>
                  <a:lnTo>
                    <a:pt x="263486" y="289712"/>
                  </a:lnTo>
                  <a:lnTo>
                    <a:pt x="276923" y="286575"/>
                  </a:lnTo>
                  <a:lnTo>
                    <a:pt x="243598" y="257962"/>
                  </a:lnTo>
                  <a:lnTo>
                    <a:pt x="236181" y="257479"/>
                  </a:lnTo>
                  <a:lnTo>
                    <a:pt x="229476" y="257848"/>
                  </a:lnTo>
                  <a:lnTo>
                    <a:pt x="193725" y="281152"/>
                  </a:lnTo>
                  <a:lnTo>
                    <a:pt x="187579" y="308394"/>
                  </a:lnTo>
                  <a:lnTo>
                    <a:pt x="187896" y="315455"/>
                  </a:lnTo>
                  <a:lnTo>
                    <a:pt x="208876" y="354190"/>
                  </a:lnTo>
                  <a:lnTo>
                    <a:pt x="236042" y="360895"/>
                  </a:lnTo>
                  <a:lnTo>
                    <a:pt x="243763" y="360349"/>
                  </a:lnTo>
                  <a:lnTo>
                    <a:pt x="276072" y="335102"/>
                  </a:lnTo>
                  <a:lnTo>
                    <a:pt x="278638" y="327367"/>
                  </a:lnTo>
                  <a:close/>
                </a:path>
                <a:path w="454660" h="591820">
                  <a:moveTo>
                    <a:pt x="346837" y="123393"/>
                  </a:moveTo>
                  <a:lnTo>
                    <a:pt x="345694" y="119253"/>
                  </a:lnTo>
                  <a:lnTo>
                    <a:pt x="339115" y="115404"/>
                  </a:lnTo>
                  <a:lnTo>
                    <a:pt x="334975" y="116547"/>
                  </a:lnTo>
                  <a:lnTo>
                    <a:pt x="265341" y="236791"/>
                  </a:lnTo>
                  <a:lnTo>
                    <a:pt x="266484" y="241071"/>
                  </a:lnTo>
                  <a:lnTo>
                    <a:pt x="273062" y="244779"/>
                  </a:lnTo>
                  <a:lnTo>
                    <a:pt x="277355" y="243636"/>
                  </a:lnTo>
                  <a:lnTo>
                    <a:pt x="346837" y="123393"/>
                  </a:lnTo>
                  <a:close/>
                </a:path>
                <a:path w="454660" h="591820">
                  <a:moveTo>
                    <a:pt x="407885" y="491553"/>
                  </a:moveTo>
                  <a:lnTo>
                    <a:pt x="394728" y="491553"/>
                  </a:lnTo>
                  <a:lnTo>
                    <a:pt x="394728" y="570064"/>
                  </a:lnTo>
                  <a:lnTo>
                    <a:pt x="340550" y="491553"/>
                  </a:lnTo>
                  <a:lnTo>
                    <a:pt x="326682" y="491553"/>
                  </a:lnTo>
                  <a:lnTo>
                    <a:pt x="326682" y="591527"/>
                  </a:lnTo>
                  <a:lnTo>
                    <a:pt x="339686" y="591527"/>
                  </a:lnTo>
                  <a:lnTo>
                    <a:pt x="339686" y="512953"/>
                  </a:lnTo>
                  <a:lnTo>
                    <a:pt x="393865" y="591527"/>
                  </a:lnTo>
                  <a:lnTo>
                    <a:pt x="407885" y="591527"/>
                  </a:lnTo>
                  <a:lnTo>
                    <a:pt x="407885" y="491553"/>
                  </a:lnTo>
                  <a:close/>
                </a:path>
                <a:path w="454660" h="591820">
                  <a:moveTo>
                    <a:pt x="427609" y="70040"/>
                  </a:moveTo>
                  <a:lnTo>
                    <a:pt x="414032" y="66624"/>
                  </a:lnTo>
                  <a:lnTo>
                    <a:pt x="412165" y="75031"/>
                  </a:lnTo>
                  <a:lnTo>
                    <a:pt x="408597" y="81457"/>
                  </a:lnTo>
                  <a:lnTo>
                    <a:pt x="397878" y="90017"/>
                  </a:lnTo>
                  <a:lnTo>
                    <a:pt x="391439" y="92151"/>
                  </a:lnTo>
                  <a:lnTo>
                    <a:pt x="377571" y="92151"/>
                  </a:lnTo>
                  <a:lnTo>
                    <a:pt x="350558" y="59347"/>
                  </a:lnTo>
                  <a:lnTo>
                    <a:pt x="350558" y="44361"/>
                  </a:lnTo>
                  <a:lnTo>
                    <a:pt x="376999" y="11417"/>
                  </a:lnTo>
                  <a:lnTo>
                    <a:pt x="391731" y="11417"/>
                  </a:lnTo>
                  <a:lnTo>
                    <a:pt x="397446" y="12992"/>
                  </a:lnTo>
                  <a:lnTo>
                    <a:pt x="406590" y="19685"/>
                  </a:lnTo>
                  <a:lnTo>
                    <a:pt x="410032" y="24968"/>
                  </a:lnTo>
                  <a:lnTo>
                    <a:pt x="412457" y="32245"/>
                  </a:lnTo>
                  <a:lnTo>
                    <a:pt x="425894" y="29108"/>
                  </a:lnTo>
                  <a:lnTo>
                    <a:pt x="392569" y="482"/>
                  </a:lnTo>
                  <a:lnTo>
                    <a:pt x="385152" y="0"/>
                  </a:lnTo>
                  <a:lnTo>
                    <a:pt x="378447" y="406"/>
                  </a:lnTo>
                  <a:lnTo>
                    <a:pt x="342684" y="23685"/>
                  </a:lnTo>
                  <a:lnTo>
                    <a:pt x="336397" y="50927"/>
                  </a:lnTo>
                  <a:lnTo>
                    <a:pt x="336753" y="57988"/>
                  </a:lnTo>
                  <a:lnTo>
                    <a:pt x="357847" y="96862"/>
                  </a:lnTo>
                  <a:lnTo>
                    <a:pt x="385013" y="103416"/>
                  </a:lnTo>
                  <a:lnTo>
                    <a:pt x="392734" y="102882"/>
                  </a:lnTo>
                  <a:lnTo>
                    <a:pt x="425030" y="77685"/>
                  </a:lnTo>
                  <a:lnTo>
                    <a:pt x="427609" y="70040"/>
                  </a:lnTo>
                  <a:close/>
                </a:path>
                <a:path w="454660" h="591820">
                  <a:moveTo>
                    <a:pt x="454139" y="1778"/>
                  </a:moveTo>
                  <a:lnTo>
                    <a:pt x="441477" y="1778"/>
                  </a:lnTo>
                  <a:lnTo>
                    <a:pt x="441477" y="101714"/>
                  </a:lnTo>
                  <a:lnTo>
                    <a:pt x="454139" y="101714"/>
                  </a:lnTo>
                  <a:lnTo>
                    <a:pt x="454139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83213" y="4925736"/>
              <a:ext cx="80917" cy="999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05071" y="4801362"/>
              <a:ext cx="92710" cy="113030"/>
            </a:xfrm>
            <a:custGeom>
              <a:avLst/>
              <a:gdLst/>
              <a:ahLst/>
              <a:cxnLst/>
              <a:rect l="l" t="t" r="r" b="b"/>
              <a:pathLst>
                <a:path w="92710" h="113029">
                  <a:moveTo>
                    <a:pt x="61480" y="104698"/>
                  </a:moveTo>
                  <a:lnTo>
                    <a:pt x="11874" y="18973"/>
                  </a:lnTo>
                  <a:lnTo>
                    <a:pt x="7721" y="17830"/>
                  </a:lnTo>
                  <a:lnTo>
                    <a:pt x="1143" y="21539"/>
                  </a:lnTo>
                  <a:lnTo>
                    <a:pt x="0" y="25819"/>
                  </a:lnTo>
                  <a:lnTo>
                    <a:pt x="49606" y="111544"/>
                  </a:lnTo>
                  <a:lnTo>
                    <a:pt x="53898" y="112687"/>
                  </a:lnTo>
                  <a:lnTo>
                    <a:pt x="60477" y="108839"/>
                  </a:lnTo>
                  <a:lnTo>
                    <a:pt x="61480" y="104698"/>
                  </a:lnTo>
                  <a:close/>
                </a:path>
                <a:path w="92710" h="113029">
                  <a:moveTo>
                    <a:pt x="92506" y="86868"/>
                  </a:moveTo>
                  <a:lnTo>
                    <a:pt x="42887" y="1143"/>
                  </a:lnTo>
                  <a:lnTo>
                    <a:pt x="38608" y="0"/>
                  </a:lnTo>
                  <a:lnTo>
                    <a:pt x="32029" y="3708"/>
                  </a:lnTo>
                  <a:lnTo>
                    <a:pt x="31026" y="7988"/>
                  </a:lnTo>
                  <a:lnTo>
                    <a:pt x="80632" y="93713"/>
                  </a:lnTo>
                  <a:lnTo>
                    <a:pt x="84785" y="94856"/>
                  </a:lnTo>
                  <a:lnTo>
                    <a:pt x="91351" y="91008"/>
                  </a:lnTo>
                  <a:lnTo>
                    <a:pt x="92506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935258" y="4698650"/>
            <a:ext cx="554990" cy="86995"/>
            <a:chOff x="4935258" y="4698650"/>
            <a:chExt cx="554990" cy="86995"/>
          </a:xfrm>
        </p:grpSpPr>
        <p:sp>
          <p:nvSpPr>
            <p:cNvPr id="45" name="object 45"/>
            <p:cNvSpPr/>
            <p:nvPr/>
          </p:nvSpPr>
          <p:spPr>
            <a:xfrm>
              <a:off x="4935258" y="4736033"/>
              <a:ext cx="423545" cy="13970"/>
            </a:xfrm>
            <a:custGeom>
              <a:avLst/>
              <a:gdLst/>
              <a:ahLst/>
              <a:cxnLst/>
              <a:rect l="l" t="t" r="r" b="b"/>
              <a:pathLst>
                <a:path w="423545" h="13970">
                  <a:moveTo>
                    <a:pt x="423456" y="0"/>
                  </a:moveTo>
                  <a:lnTo>
                    <a:pt x="0" y="0"/>
                  </a:lnTo>
                  <a:lnTo>
                    <a:pt x="0" y="13690"/>
                  </a:lnTo>
                  <a:lnTo>
                    <a:pt x="423456" y="13690"/>
                  </a:lnTo>
                  <a:lnTo>
                    <a:pt x="4234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33698" y="4698650"/>
              <a:ext cx="155973" cy="8686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4991729" y="4482404"/>
            <a:ext cx="279208" cy="1179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687105" y="4393110"/>
            <a:ext cx="1111250" cy="595630"/>
            <a:chOff x="5687105" y="4393110"/>
            <a:chExt cx="1111250" cy="595630"/>
          </a:xfrm>
        </p:grpSpPr>
        <p:sp>
          <p:nvSpPr>
            <p:cNvPr id="49" name="object 49"/>
            <p:cNvSpPr/>
            <p:nvPr/>
          </p:nvSpPr>
          <p:spPr>
            <a:xfrm>
              <a:off x="5687105" y="4680962"/>
              <a:ext cx="249185" cy="1347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58014" y="4393120"/>
              <a:ext cx="493395" cy="391795"/>
            </a:xfrm>
            <a:custGeom>
              <a:avLst/>
              <a:gdLst/>
              <a:ahLst/>
              <a:cxnLst/>
              <a:rect l="l" t="t" r="r" b="b"/>
              <a:pathLst>
                <a:path w="493395" h="391795">
                  <a:moveTo>
                    <a:pt x="185140" y="335343"/>
                  </a:moveTo>
                  <a:lnTo>
                    <a:pt x="182130" y="332206"/>
                  </a:lnTo>
                  <a:lnTo>
                    <a:pt x="2997" y="332206"/>
                  </a:lnTo>
                  <a:lnTo>
                    <a:pt x="0" y="335343"/>
                  </a:lnTo>
                  <a:lnTo>
                    <a:pt x="0" y="342912"/>
                  </a:lnTo>
                  <a:lnTo>
                    <a:pt x="2997" y="345909"/>
                  </a:lnTo>
                  <a:lnTo>
                    <a:pt x="182130" y="345909"/>
                  </a:lnTo>
                  <a:lnTo>
                    <a:pt x="185140" y="342912"/>
                  </a:lnTo>
                  <a:lnTo>
                    <a:pt x="185140" y="335343"/>
                  </a:lnTo>
                  <a:close/>
                </a:path>
                <a:path w="493395" h="391795">
                  <a:moveTo>
                    <a:pt x="300075" y="357746"/>
                  </a:moveTo>
                  <a:lnTo>
                    <a:pt x="286499" y="354457"/>
                  </a:lnTo>
                  <a:lnTo>
                    <a:pt x="284645" y="362877"/>
                  </a:lnTo>
                  <a:lnTo>
                    <a:pt x="281063" y="369150"/>
                  </a:lnTo>
                  <a:lnTo>
                    <a:pt x="270484" y="377710"/>
                  </a:lnTo>
                  <a:lnTo>
                    <a:pt x="263906" y="379857"/>
                  </a:lnTo>
                  <a:lnTo>
                    <a:pt x="250037" y="379857"/>
                  </a:lnTo>
                  <a:lnTo>
                    <a:pt x="223024" y="347192"/>
                  </a:lnTo>
                  <a:lnTo>
                    <a:pt x="223024" y="332066"/>
                  </a:lnTo>
                  <a:lnTo>
                    <a:pt x="249466" y="299123"/>
                  </a:lnTo>
                  <a:lnTo>
                    <a:pt x="264198" y="299123"/>
                  </a:lnTo>
                  <a:lnTo>
                    <a:pt x="269913" y="300824"/>
                  </a:lnTo>
                  <a:lnTo>
                    <a:pt x="279069" y="307530"/>
                  </a:lnTo>
                  <a:lnTo>
                    <a:pt x="282498" y="312813"/>
                  </a:lnTo>
                  <a:lnTo>
                    <a:pt x="284924" y="320090"/>
                  </a:lnTo>
                  <a:lnTo>
                    <a:pt x="298361" y="316941"/>
                  </a:lnTo>
                  <a:lnTo>
                    <a:pt x="265049" y="288328"/>
                  </a:lnTo>
                  <a:lnTo>
                    <a:pt x="257619" y="287845"/>
                  </a:lnTo>
                  <a:lnTo>
                    <a:pt x="250913" y="288226"/>
                  </a:lnTo>
                  <a:lnTo>
                    <a:pt x="215163" y="311531"/>
                  </a:lnTo>
                  <a:lnTo>
                    <a:pt x="209016" y="338772"/>
                  </a:lnTo>
                  <a:lnTo>
                    <a:pt x="209334" y="345833"/>
                  </a:lnTo>
                  <a:lnTo>
                    <a:pt x="230314" y="384556"/>
                  </a:lnTo>
                  <a:lnTo>
                    <a:pt x="257479" y="391261"/>
                  </a:lnTo>
                  <a:lnTo>
                    <a:pt x="265201" y="390728"/>
                  </a:lnTo>
                  <a:lnTo>
                    <a:pt x="297510" y="365480"/>
                  </a:lnTo>
                  <a:lnTo>
                    <a:pt x="300075" y="357746"/>
                  </a:lnTo>
                  <a:close/>
                </a:path>
                <a:path w="493395" h="391795">
                  <a:moveTo>
                    <a:pt x="385864" y="123380"/>
                  </a:moveTo>
                  <a:lnTo>
                    <a:pt x="384721" y="119240"/>
                  </a:lnTo>
                  <a:lnTo>
                    <a:pt x="378142" y="115392"/>
                  </a:lnTo>
                  <a:lnTo>
                    <a:pt x="373989" y="116535"/>
                  </a:lnTo>
                  <a:lnTo>
                    <a:pt x="286791" y="267169"/>
                  </a:lnTo>
                  <a:lnTo>
                    <a:pt x="287934" y="271449"/>
                  </a:lnTo>
                  <a:lnTo>
                    <a:pt x="294500" y="275158"/>
                  </a:lnTo>
                  <a:lnTo>
                    <a:pt x="298792" y="274015"/>
                  </a:lnTo>
                  <a:lnTo>
                    <a:pt x="385864" y="123380"/>
                  </a:lnTo>
                  <a:close/>
                </a:path>
                <a:path w="493395" h="391795">
                  <a:moveTo>
                    <a:pt x="466636" y="70027"/>
                  </a:moveTo>
                  <a:lnTo>
                    <a:pt x="453047" y="66611"/>
                  </a:lnTo>
                  <a:lnTo>
                    <a:pt x="451192" y="75031"/>
                  </a:lnTo>
                  <a:lnTo>
                    <a:pt x="447624" y="81445"/>
                  </a:lnTo>
                  <a:lnTo>
                    <a:pt x="436892" y="90004"/>
                  </a:lnTo>
                  <a:lnTo>
                    <a:pt x="430466" y="92138"/>
                  </a:lnTo>
                  <a:lnTo>
                    <a:pt x="422884" y="91998"/>
                  </a:lnTo>
                  <a:lnTo>
                    <a:pt x="416598" y="92138"/>
                  </a:lnTo>
                  <a:lnTo>
                    <a:pt x="389572" y="59334"/>
                  </a:lnTo>
                  <a:lnTo>
                    <a:pt x="389572" y="44361"/>
                  </a:lnTo>
                  <a:lnTo>
                    <a:pt x="416026" y="11404"/>
                  </a:lnTo>
                  <a:lnTo>
                    <a:pt x="430745" y="11404"/>
                  </a:lnTo>
                  <a:lnTo>
                    <a:pt x="436473" y="12979"/>
                  </a:lnTo>
                  <a:lnTo>
                    <a:pt x="445617" y="19685"/>
                  </a:lnTo>
                  <a:lnTo>
                    <a:pt x="449046" y="24955"/>
                  </a:lnTo>
                  <a:lnTo>
                    <a:pt x="451485" y="32232"/>
                  </a:lnTo>
                  <a:lnTo>
                    <a:pt x="464921" y="29095"/>
                  </a:lnTo>
                  <a:lnTo>
                    <a:pt x="431596" y="482"/>
                  </a:lnTo>
                  <a:lnTo>
                    <a:pt x="424167" y="0"/>
                  </a:lnTo>
                  <a:lnTo>
                    <a:pt x="417474" y="393"/>
                  </a:lnTo>
                  <a:lnTo>
                    <a:pt x="381711" y="23672"/>
                  </a:lnTo>
                  <a:lnTo>
                    <a:pt x="375424" y="50914"/>
                  </a:lnTo>
                  <a:lnTo>
                    <a:pt x="375767" y="57975"/>
                  </a:lnTo>
                  <a:lnTo>
                    <a:pt x="396862" y="96850"/>
                  </a:lnTo>
                  <a:lnTo>
                    <a:pt x="424027" y="103416"/>
                  </a:lnTo>
                  <a:lnTo>
                    <a:pt x="431749" y="102882"/>
                  </a:lnTo>
                  <a:lnTo>
                    <a:pt x="464058" y="77685"/>
                  </a:lnTo>
                  <a:lnTo>
                    <a:pt x="466636" y="70027"/>
                  </a:lnTo>
                  <a:close/>
                </a:path>
                <a:path w="493395" h="391795">
                  <a:moveTo>
                    <a:pt x="493166" y="1778"/>
                  </a:moveTo>
                  <a:lnTo>
                    <a:pt x="480504" y="1778"/>
                  </a:lnTo>
                  <a:lnTo>
                    <a:pt x="480504" y="101701"/>
                  </a:lnTo>
                  <a:lnTo>
                    <a:pt x="493166" y="101701"/>
                  </a:lnTo>
                  <a:lnTo>
                    <a:pt x="493166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75618" y="4887080"/>
              <a:ext cx="81203" cy="9990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79124" y="4887080"/>
              <a:ext cx="80917" cy="9990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82058" y="4885368"/>
              <a:ext cx="216244" cy="10333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51803" y="4772685"/>
              <a:ext cx="119380" cy="118745"/>
            </a:xfrm>
            <a:custGeom>
              <a:avLst/>
              <a:gdLst/>
              <a:ahLst/>
              <a:cxnLst/>
              <a:rect l="l" t="t" r="r" b="b"/>
              <a:pathLst>
                <a:path w="119379" h="118745">
                  <a:moveTo>
                    <a:pt x="93637" y="108978"/>
                  </a:moveTo>
                  <a:lnTo>
                    <a:pt x="9728" y="25247"/>
                  </a:lnTo>
                  <a:lnTo>
                    <a:pt x="5295" y="25247"/>
                  </a:lnTo>
                  <a:lnTo>
                    <a:pt x="0" y="30530"/>
                  </a:lnTo>
                  <a:lnTo>
                    <a:pt x="0" y="34950"/>
                  </a:lnTo>
                  <a:lnTo>
                    <a:pt x="83921" y="118681"/>
                  </a:lnTo>
                  <a:lnTo>
                    <a:pt x="88353" y="118681"/>
                  </a:lnTo>
                  <a:lnTo>
                    <a:pt x="93637" y="113398"/>
                  </a:lnTo>
                  <a:lnTo>
                    <a:pt x="93637" y="108978"/>
                  </a:lnTo>
                  <a:close/>
                </a:path>
                <a:path w="119379" h="118745">
                  <a:moveTo>
                    <a:pt x="118948" y="83870"/>
                  </a:moveTo>
                  <a:lnTo>
                    <a:pt x="34886" y="0"/>
                  </a:lnTo>
                  <a:lnTo>
                    <a:pt x="30594" y="0"/>
                  </a:lnTo>
                  <a:lnTo>
                    <a:pt x="25311" y="5422"/>
                  </a:lnTo>
                  <a:lnTo>
                    <a:pt x="25311" y="9702"/>
                  </a:lnTo>
                  <a:lnTo>
                    <a:pt x="109220" y="93433"/>
                  </a:lnTo>
                  <a:lnTo>
                    <a:pt x="113512" y="93433"/>
                  </a:lnTo>
                  <a:lnTo>
                    <a:pt x="118948" y="88150"/>
                  </a:lnTo>
                  <a:lnTo>
                    <a:pt x="118948" y="838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5526270" y="5209937"/>
            <a:ext cx="1643224" cy="1512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946632" y="5674437"/>
            <a:ext cx="873125" cy="592455"/>
            <a:chOff x="1946632" y="5674437"/>
            <a:chExt cx="873125" cy="592455"/>
          </a:xfrm>
        </p:grpSpPr>
        <p:sp>
          <p:nvSpPr>
            <p:cNvPr id="57" name="object 57"/>
            <p:cNvSpPr/>
            <p:nvPr/>
          </p:nvSpPr>
          <p:spPr>
            <a:xfrm>
              <a:off x="1946632" y="5962246"/>
              <a:ext cx="249270" cy="13475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17610" y="5674448"/>
              <a:ext cx="493395" cy="391160"/>
            </a:xfrm>
            <a:custGeom>
              <a:avLst/>
              <a:gdLst/>
              <a:ahLst/>
              <a:cxnLst/>
              <a:rect l="l" t="t" r="r" b="b"/>
              <a:pathLst>
                <a:path w="493394" h="391160">
                  <a:moveTo>
                    <a:pt x="185216" y="335229"/>
                  </a:moveTo>
                  <a:lnTo>
                    <a:pt x="182143" y="332168"/>
                  </a:lnTo>
                  <a:lnTo>
                    <a:pt x="3073" y="332168"/>
                  </a:lnTo>
                  <a:lnTo>
                    <a:pt x="0" y="335229"/>
                  </a:lnTo>
                  <a:lnTo>
                    <a:pt x="0" y="342798"/>
                  </a:lnTo>
                  <a:lnTo>
                    <a:pt x="3073" y="345859"/>
                  </a:lnTo>
                  <a:lnTo>
                    <a:pt x="182143" y="345859"/>
                  </a:lnTo>
                  <a:lnTo>
                    <a:pt x="185216" y="342798"/>
                  </a:lnTo>
                  <a:lnTo>
                    <a:pt x="185216" y="335229"/>
                  </a:lnTo>
                  <a:close/>
                </a:path>
                <a:path w="493394" h="391160">
                  <a:moveTo>
                    <a:pt x="300139" y="357746"/>
                  </a:moveTo>
                  <a:lnTo>
                    <a:pt x="286486" y="354406"/>
                  </a:lnTo>
                  <a:lnTo>
                    <a:pt x="284619" y="362800"/>
                  </a:lnTo>
                  <a:lnTo>
                    <a:pt x="281025" y="369150"/>
                  </a:lnTo>
                  <a:lnTo>
                    <a:pt x="270421" y="377698"/>
                  </a:lnTo>
                  <a:lnTo>
                    <a:pt x="263956" y="379818"/>
                  </a:lnTo>
                  <a:lnTo>
                    <a:pt x="250012" y="379818"/>
                  </a:lnTo>
                  <a:lnTo>
                    <a:pt x="223024" y="347154"/>
                  </a:lnTo>
                  <a:lnTo>
                    <a:pt x="223024" y="332066"/>
                  </a:lnTo>
                  <a:lnTo>
                    <a:pt x="249428" y="299135"/>
                  </a:lnTo>
                  <a:lnTo>
                    <a:pt x="264261" y="299135"/>
                  </a:lnTo>
                  <a:lnTo>
                    <a:pt x="269976" y="300786"/>
                  </a:lnTo>
                  <a:lnTo>
                    <a:pt x="279082" y="307416"/>
                  </a:lnTo>
                  <a:lnTo>
                    <a:pt x="282536" y="312712"/>
                  </a:lnTo>
                  <a:lnTo>
                    <a:pt x="284937" y="319963"/>
                  </a:lnTo>
                  <a:lnTo>
                    <a:pt x="298386" y="316903"/>
                  </a:lnTo>
                  <a:lnTo>
                    <a:pt x="265074" y="288277"/>
                  </a:lnTo>
                  <a:lnTo>
                    <a:pt x="257632" y="287807"/>
                  </a:lnTo>
                  <a:lnTo>
                    <a:pt x="250952" y="288175"/>
                  </a:lnTo>
                  <a:lnTo>
                    <a:pt x="215099" y="311492"/>
                  </a:lnTo>
                  <a:lnTo>
                    <a:pt x="208940" y="338721"/>
                  </a:lnTo>
                  <a:lnTo>
                    <a:pt x="209283" y="345770"/>
                  </a:lnTo>
                  <a:lnTo>
                    <a:pt x="230301" y="384556"/>
                  </a:lnTo>
                  <a:lnTo>
                    <a:pt x="257416" y="391134"/>
                  </a:lnTo>
                  <a:lnTo>
                    <a:pt x="265176" y="390601"/>
                  </a:lnTo>
                  <a:lnTo>
                    <a:pt x="297561" y="365404"/>
                  </a:lnTo>
                  <a:lnTo>
                    <a:pt x="300139" y="357746"/>
                  </a:lnTo>
                  <a:close/>
                </a:path>
                <a:path w="493394" h="391160">
                  <a:moveTo>
                    <a:pt x="385889" y="123355"/>
                  </a:moveTo>
                  <a:lnTo>
                    <a:pt x="384759" y="119176"/>
                  </a:lnTo>
                  <a:lnTo>
                    <a:pt x="378193" y="115392"/>
                  </a:lnTo>
                  <a:lnTo>
                    <a:pt x="373989" y="116509"/>
                  </a:lnTo>
                  <a:lnTo>
                    <a:pt x="286842" y="267131"/>
                  </a:lnTo>
                  <a:lnTo>
                    <a:pt x="287972" y="271310"/>
                  </a:lnTo>
                  <a:lnTo>
                    <a:pt x="294538" y="275094"/>
                  </a:lnTo>
                  <a:lnTo>
                    <a:pt x="298729" y="273977"/>
                  </a:lnTo>
                  <a:lnTo>
                    <a:pt x="385889" y="123355"/>
                  </a:lnTo>
                  <a:close/>
                </a:path>
                <a:path w="493394" h="391160">
                  <a:moveTo>
                    <a:pt x="466674" y="69926"/>
                  </a:moveTo>
                  <a:lnTo>
                    <a:pt x="453021" y="66598"/>
                  </a:lnTo>
                  <a:lnTo>
                    <a:pt x="451154" y="74993"/>
                  </a:lnTo>
                  <a:lnTo>
                    <a:pt x="447560" y="81343"/>
                  </a:lnTo>
                  <a:lnTo>
                    <a:pt x="436956" y="89890"/>
                  </a:lnTo>
                  <a:lnTo>
                    <a:pt x="430491" y="92011"/>
                  </a:lnTo>
                  <a:lnTo>
                    <a:pt x="416560" y="92011"/>
                  </a:lnTo>
                  <a:lnTo>
                    <a:pt x="389559" y="59347"/>
                  </a:lnTo>
                  <a:lnTo>
                    <a:pt x="389559" y="44259"/>
                  </a:lnTo>
                  <a:lnTo>
                    <a:pt x="415963" y="11315"/>
                  </a:lnTo>
                  <a:lnTo>
                    <a:pt x="430796" y="11315"/>
                  </a:lnTo>
                  <a:lnTo>
                    <a:pt x="436511" y="12979"/>
                  </a:lnTo>
                  <a:lnTo>
                    <a:pt x="445617" y="19608"/>
                  </a:lnTo>
                  <a:lnTo>
                    <a:pt x="449097" y="24904"/>
                  </a:lnTo>
                  <a:lnTo>
                    <a:pt x="451485" y="32169"/>
                  </a:lnTo>
                  <a:lnTo>
                    <a:pt x="464921" y="29095"/>
                  </a:lnTo>
                  <a:lnTo>
                    <a:pt x="431609" y="469"/>
                  </a:lnTo>
                  <a:lnTo>
                    <a:pt x="424180" y="0"/>
                  </a:lnTo>
                  <a:lnTo>
                    <a:pt x="417499" y="368"/>
                  </a:lnTo>
                  <a:lnTo>
                    <a:pt x="381647" y="23685"/>
                  </a:lnTo>
                  <a:lnTo>
                    <a:pt x="375475" y="50914"/>
                  </a:lnTo>
                  <a:lnTo>
                    <a:pt x="375818" y="57962"/>
                  </a:lnTo>
                  <a:lnTo>
                    <a:pt x="396836" y="96748"/>
                  </a:lnTo>
                  <a:lnTo>
                    <a:pt x="423964" y="103327"/>
                  </a:lnTo>
                  <a:lnTo>
                    <a:pt x="431711" y="102793"/>
                  </a:lnTo>
                  <a:lnTo>
                    <a:pt x="464108" y="77597"/>
                  </a:lnTo>
                  <a:lnTo>
                    <a:pt x="466674" y="69926"/>
                  </a:lnTo>
                  <a:close/>
                </a:path>
                <a:path w="493394" h="391160">
                  <a:moveTo>
                    <a:pt x="493128" y="1701"/>
                  </a:moveTo>
                  <a:lnTo>
                    <a:pt x="480453" y="1701"/>
                  </a:lnTo>
                  <a:lnTo>
                    <a:pt x="480453" y="101625"/>
                  </a:lnTo>
                  <a:lnTo>
                    <a:pt x="493128" y="101625"/>
                  </a:lnTo>
                  <a:lnTo>
                    <a:pt x="493128" y="1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35215" y="6166909"/>
              <a:ext cx="81260" cy="9992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38707" y="6166909"/>
              <a:ext cx="80917" cy="999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11374" y="6053963"/>
              <a:ext cx="119380" cy="118745"/>
            </a:xfrm>
            <a:custGeom>
              <a:avLst/>
              <a:gdLst/>
              <a:ahLst/>
              <a:cxnLst/>
              <a:rect l="l" t="t" r="r" b="b"/>
              <a:pathLst>
                <a:path w="119380" h="118745">
                  <a:moveTo>
                    <a:pt x="93700" y="109016"/>
                  </a:moveTo>
                  <a:lnTo>
                    <a:pt x="9690" y="25209"/>
                  </a:lnTo>
                  <a:lnTo>
                    <a:pt x="5346" y="25209"/>
                  </a:lnTo>
                  <a:lnTo>
                    <a:pt x="0" y="30568"/>
                  </a:lnTo>
                  <a:lnTo>
                    <a:pt x="0" y="34899"/>
                  </a:lnTo>
                  <a:lnTo>
                    <a:pt x="83985" y="118706"/>
                  </a:lnTo>
                  <a:lnTo>
                    <a:pt x="88341" y="118706"/>
                  </a:lnTo>
                  <a:lnTo>
                    <a:pt x="93700" y="113347"/>
                  </a:lnTo>
                  <a:lnTo>
                    <a:pt x="93700" y="109016"/>
                  </a:lnTo>
                  <a:close/>
                </a:path>
                <a:path w="119380" h="118745">
                  <a:moveTo>
                    <a:pt x="118960" y="83807"/>
                  </a:moveTo>
                  <a:lnTo>
                    <a:pt x="34963" y="0"/>
                  </a:lnTo>
                  <a:lnTo>
                    <a:pt x="30619" y="0"/>
                  </a:lnTo>
                  <a:lnTo>
                    <a:pt x="25260" y="5346"/>
                  </a:lnTo>
                  <a:lnTo>
                    <a:pt x="25260" y="9677"/>
                  </a:lnTo>
                  <a:lnTo>
                    <a:pt x="109270" y="93497"/>
                  </a:lnTo>
                  <a:lnTo>
                    <a:pt x="113601" y="93497"/>
                  </a:lnTo>
                  <a:lnTo>
                    <a:pt x="118960" y="88150"/>
                  </a:lnTo>
                  <a:lnTo>
                    <a:pt x="118960" y="83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2933238" y="5921793"/>
            <a:ext cx="90310" cy="874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58248" y="5908156"/>
            <a:ext cx="302332" cy="1546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3766530" y="6003769"/>
            <a:ext cx="1026794" cy="86995"/>
            <a:chOff x="3766530" y="6003769"/>
            <a:chExt cx="1026794" cy="86995"/>
          </a:xfrm>
        </p:grpSpPr>
        <p:sp>
          <p:nvSpPr>
            <p:cNvPr id="65" name="object 65"/>
            <p:cNvSpPr/>
            <p:nvPr/>
          </p:nvSpPr>
          <p:spPr>
            <a:xfrm>
              <a:off x="3766528" y="6041224"/>
              <a:ext cx="895350" cy="13970"/>
            </a:xfrm>
            <a:custGeom>
              <a:avLst/>
              <a:gdLst/>
              <a:ahLst/>
              <a:cxnLst/>
              <a:rect l="l" t="t" r="r" b="b"/>
              <a:pathLst>
                <a:path w="895350" h="13970">
                  <a:moveTo>
                    <a:pt x="895235" y="0"/>
                  </a:moveTo>
                  <a:lnTo>
                    <a:pt x="0" y="0"/>
                  </a:lnTo>
                  <a:lnTo>
                    <a:pt x="0" y="13690"/>
                  </a:lnTo>
                  <a:lnTo>
                    <a:pt x="895235" y="13690"/>
                  </a:lnTo>
                  <a:lnTo>
                    <a:pt x="895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36750" y="6003769"/>
              <a:ext cx="155973" cy="8699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4027439" y="5704668"/>
            <a:ext cx="337142" cy="19835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5033046" y="5774942"/>
            <a:ext cx="751205" cy="594360"/>
            <a:chOff x="5033046" y="5774942"/>
            <a:chExt cx="751205" cy="594360"/>
          </a:xfrm>
        </p:grpSpPr>
        <p:sp>
          <p:nvSpPr>
            <p:cNvPr id="69" name="object 69"/>
            <p:cNvSpPr/>
            <p:nvPr/>
          </p:nvSpPr>
          <p:spPr>
            <a:xfrm>
              <a:off x="5033046" y="6039644"/>
              <a:ext cx="249185" cy="13475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03952" y="6039649"/>
              <a:ext cx="332740" cy="103505"/>
            </a:xfrm>
            <a:custGeom>
              <a:avLst/>
              <a:gdLst/>
              <a:ahLst/>
              <a:cxnLst/>
              <a:rect l="l" t="t" r="r" b="b"/>
              <a:pathLst>
                <a:path w="332739" h="103504">
                  <a:moveTo>
                    <a:pt x="219024" y="47434"/>
                  </a:moveTo>
                  <a:lnTo>
                    <a:pt x="216027" y="44361"/>
                  </a:lnTo>
                  <a:lnTo>
                    <a:pt x="3009" y="44361"/>
                  </a:lnTo>
                  <a:lnTo>
                    <a:pt x="0" y="47434"/>
                  </a:lnTo>
                  <a:lnTo>
                    <a:pt x="0" y="54991"/>
                  </a:lnTo>
                  <a:lnTo>
                    <a:pt x="3009" y="58051"/>
                  </a:lnTo>
                  <a:lnTo>
                    <a:pt x="216027" y="58051"/>
                  </a:lnTo>
                  <a:lnTo>
                    <a:pt x="219024" y="54991"/>
                  </a:lnTo>
                  <a:lnTo>
                    <a:pt x="219024" y="47434"/>
                  </a:lnTo>
                  <a:close/>
                </a:path>
                <a:path w="332739" h="103504">
                  <a:moveTo>
                    <a:pt x="332257" y="69938"/>
                  </a:moveTo>
                  <a:lnTo>
                    <a:pt x="318668" y="66598"/>
                  </a:lnTo>
                  <a:lnTo>
                    <a:pt x="316814" y="75006"/>
                  </a:lnTo>
                  <a:lnTo>
                    <a:pt x="313232" y="81343"/>
                  </a:lnTo>
                  <a:lnTo>
                    <a:pt x="302653" y="89890"/>
                  </a:lnTo>
                  <a:lnTo>
                    <a:pt x="296087" y="92024"/>
                  </a:lnTo>
                  <a:lnTo>
                    <a:pt x="282219" y="92024"/>
                  </a:lnTo>
                  <a:lnTo>
                    <a:pt x="255193" y="59359"/>
                  </a:lnTo>
                  <a:lnTo>
                    <a:pt x="255193" y="44259"/>
                  </a:lnTo>
                  <a:lnTo>
                    <a:pt x="281647" y="11315"/>
                  </a:lnTo>
                  <a:lnTo>
                    <a:pt x="296367" y="11315"/>
                  </a:lnTo>
                  <a:lnTo>
                    <a:pt x="302082" y="12979"/>
                  </a:lnTo>
                  <a:lnTo>
                    <a:pt x="311238" y="19608"/>
                  </a:lnTo>
                  <a:lnTo>
                    <a:pt x="314667" y="24904"/>
                  </a:lnTo>
                  <a:lnTo>
                    <a:pt x="317093" y="32169"/>
                  </a:lnTo>
                  <a:lnTo>
                    <a:pt x="330530" y="29095"/>
                  </a:lnTo>
                  <a:lnTo>
                    <a:pt x="297218" y="482"/>
                  </a:lnTo>
                  <a:lnTo>
                    <a:pt x="289788" y="0"/>
                  </a:lnTo>
                  <a:lnTo>
                    <a:pt x="283083" y="381"/>
                  </a:lnTo>
                  <a:lnTo>
                    <a:pt x="247332" y="23698"/>
                  </a:lnTo>
                  <a:lnTo>
                    <a:pt x="241185" y="50914"/>
                  </a:lnTo>
                  <a:lnTo>
                    <a:pt x="241515" y="57962"/>
                  </a:lnTo>
                  <a:lnTo>
                    <a:pt x="262483" y="96748"/>
                  </a:lnTo>
                  <a:lnTo>
                    <a:pt x="289648" y="103327"/>
                  </a:lnTo>
                  <a:lnTo>
                    <a:pt x="297370" y="102793"/>
                  </a:lnTo>
                  <a:lnTo>
                    <a:pt x="329679" y="77597"/>
                  </a:lnTo>
                  <a:lnTo>
                    <a:pt x="332257" y="6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02831" y="5774942"/>
              <a:ext cx="80917" cy="9992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08752" y="5899302"/>
              <a:ext cx="161290" cy="469900"/>
            </a:xfrm>
            <a:custGeom>
              <a:avLst/>
              <a:gdLst/>
              <a:ahLst/>
              <a:cxnLst/>
              <a:rect l="l" t="t" r="r" b="b"/>
              <a:pathLst>
                <a:path w="161289" h="469900">
                  <a:moveTo>
                    <a:pt x="63906" y="357708"/>
                  </a:moveTo>
                  <a:lnTo>
                    <a:pt x="11874" y="267690"/>
                  </a:lnTo>
                  <a:lnTo>
                    <a:pt x="7721" y="266560"/>
                  </a:lnTo>
                  <a:lnTo>
                    <a:pt x="1143" y="270332"/>
                  </a:lnTo>
                  <a:lnTo>
                    <a:pt x="0" y="274535"/>
                  </a:lnTo>
                  <a:lnTo>
                    <a:pt x="52044" y="364553"/>
                  </a:lnTo>
                  <a:lnTo>
                    <a:pt x="56324" y="365683"/>
                  </a:lnTo>
                  <a:lnTo>
                    <a:pt x="62903" y="361899"/>
                  </a:lnTo>
                  <a:lnTo>
                    <a:pt x="63906" y="357708"/>
                  </a:lnTo>
                  <a:close/>
                </a:path>
                <a:path w="161289" h="469900">
                  <a:moveTo>
                    <a:pt x="94640" y="7962"/>
                  </a:moveTo>
                  <a:lnTo>
                    <a:pt x="93649" y="3784"/>
                  </a:lnTo>
                  <a:lnTo>
                    <a:pt x="87071" y="0"/>
                  </a:lnTo>
                  <a:lnTo>
                    <a:pt x="82778" y="1117"/>
                  </a:lnTo>
                  <a:lnTo>
                    <a:pt x="13436" y="120967"/>
                  </a:lnTo>
                  <a:lnTo>
                    <a:pt x="14579" y="125145"/>
                  </a:lnTo>
                  <a:lnTo>
                    <a:pt x="21158" y="128917"/>
                  </a:lnTo>
                  <a:lnTo>
                    <a:pt x="25311" y="127800"/>
                  </a:lnTo>
                  <a:lnTo>
                    <a:pt x="94640" y="7962"/>
                  </a:lnTo>
                  <a:close/>
                </a:path>
                <a:path w="161289" h="469900">
                  <a:moveTo>
                    <a:pt x="94932" y="339877"/>
                  </a:moveTo>
                  <a:lnTo>
                    <a:pt x="42887" y="249859"/>
                  </a:lnTo>
                  <a:lnTo>
                    <a:pt x="38608" y="248729"/>
                  </a:lnTo>
                  <a:lnTo>
                    <a:pt x="32029" y="252501"/>
                  </a:lnTo>
                  <a:lnTo>
                    <a:pt x="30886" y="256705"/>
                  </a:lnTo>
                  <a:lnTo>
                    <a:pt x="83070" y="346722"/>
                  </a:lnTo>
                  <a:lnTo>
                    <a:pt x="87210" y="347853"/>
                  </a:lnTo>
                  <a:lnTo>
                    <a:pt x="93789" y="344068"/>
                  </a:lnTo>
                  <a:lnTo>
                    <a:pt x="94932" y="339877"/>
                  </a:lnTo>
                  <a:close/>
                </a:path>
                <a:path w="161289" h="469900">
                  <a:moveTo>
                    <a:pt x="161124" y="418261"/>
                  </a:moveTo>
                  <a:lnTo>
                    <a:pt x="147015" y="379349"/>
                  </a:lnTo>
                  <a:lnTo>
                    <a:pt x="147015" y="419696"/>
                  </a:lnTo>
                  <a:lnTo>
                    <a:pt x="146494" y="427367"/>
                  </a:lnTo>
                  <a:lnTo>
                    <a:pt x="119176" y="457898"/>
                  </a:lnTo>
                  <a:lnTo>
                    <a:pt x="111798" y="458546"/>
                  </a:lnTo>
                  <a:lnTo>
                    <a:pt x="104508" y="457898"/>
                  </a:lnTo>
                  <a:lnTo>
                    <a:pt x="77254" y="428256"/>
                  </a:lnTo>
                  <a:lnTo>
                    <a:pt x="76631" y="419696"/>
                  </a:lnTo>
                  <a:lnTo>
                    <a:pt x="77279" y="409232"/>
                  </a:lnTo>
                  <a:lnTo>
                    <a:pt x="105003" y="378447"/>
                  </a:lnTo>
                  <a:lnTo>
                    <a:pt x="111937" y="377850"/>
                  </a:lnTo>
                  <a:lnTo>
                    <a:pt x="118808" y="377850"/>
                  </a:lnTo>
                  <a:lnTo>
                    <a:pt x="146926" y="409232"/>
                  </a:lnTo>
                  <a:lnTo>
                    <a:pt x="147015" y="419696"/>
                  </a:lnTo>
                  <a:lnTo>
                    <a:pt x="147015" y="379349"/>
                  </a:lnTo>
                  <a:lnTo>
                    <a:pt x="145592" y="377850"/>
                  </a:lnTo>
                  <a:lnTo>
                    <a:pt x="145249" y="377482"/>
                  </a:lnTo>
                  <a:lnTo>
                    <a:pt x="137680" y="373075"/>
                  </a:lnTo>
                  <a:lnTo>
                    <a:pt x="131724" y="370192"/>
                  </a:lnTo>
                  <a:lnTo>
                    <a:pt x="125450" y="368122"/>
                  </a:lnTo>
                  <a:lnTo>
                    <a:pt x="118859" y="366877"/>
                  </a:lnTo>
                  <a:lnTo>
                    <a:pt x="111937" y="366458"/>
                  </a:lnTo>
                  <a:lnTo>
                    <a:pt x="101511" y="367347"/>
                  </a:lnTo>
                  <a:lnTo>
                    <a:pt x="65925" y="397319"/>
                  </a:lnTo>
                  <a:lnTo>
                    <a:pt x="62484" y="419696"/>
                  </a:lnTo>
                  <a:lnTo>
                    <a:pt x="62852" y="425983"/>
                  </a:lnTo>
                  <a:lnTo>
                    <a:pt x="85775" y="463054"/>
                  </a:lnTo>
                  <a:lnTo>
                    <a:pt x="111798" y="469861"/>
                  </a:lnTo>
                  <a:lnTo>
                    <a:pt x="118427" y="469480"/>
                  </a:lnTo>
                  <a:lnTo>
                    <a:pt x="144386" y="458546"/>
                  </a:lnTo>
                  <a:lnTo>
                    <a:pt x="147231" y="456082"/>
                  </a:lnTo>
                  <a:lnTo>
                    <a:pt x="160743" y="425742"/>
                  </a:lnTo>
                  <a:lnTo>
                    <a:pt x="161124" y="418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6106989" y="6018076"/>
            <a:ext cx="90353" cy="874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6867" y="6001601"/>
            <a:ext cx="472352" cy="15746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35153" y="5199238"/>
            <a:ext cx="1041204" cy="1179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24742" y="1956903"/>
            <a:ext cx="1722120" cy="672465"/>
            <a:chOff x="1324742" y="1956903"/>
            <a:chExt cx="1722120" cy="672465"/>
          </a:xfrm>
        </p:grpSpPr>
        <p:sp>
          <p:nvSpPr>
            <p:cNvPr id="4" name="object 4"/>
            <p:cNvSpPr/>
            <p:nvPr/>
          </p:nvSpPr>
          <p:spPr>
            <a:xfrm>
              <a:off x="2400020" y="2447444"/>
              <a:ext cx="87992" cy="85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742" y="1956903"/>
              <a:ext cx="1721720" cy="672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64191" y="2267588"/>
            <a:ext cx="728232" cy="281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222398" y="1906766"/>
            <a:ext cx="945515" cy="726440"/>
            <a:chOff x="4222398" y="1906766"/>
            <a:chExt cx="945515" cy="726440"/>
          </a:xfrm>
        </p:grpSpPr>
        <p:sp>
          <p:nvSpPr>
            <p:cNvPr id="8" name="object 8"/>
            <p:cNvSpPr/>
            <p:nvPr/>
          </p:nvSpPr>
          <p:spPr>
            <a:xfrm>
              <a:off x="5154968" y="2343429"/>
              <a:ext cx="12700" cy="97790"/>
            </a:xfrm>
            <a:custGeom>
              <a:avLst/>
              <a:gdLst/>
              <a:ahLst/>
              <a:cxnLst/>
              <a:rect l="l" t="t" r="r" b="b"/>
              <a:pathLst>
                <a:path w="12700" h="97789">
                  <a:moveTo>
                    <a:pt x="12395" y="26797"/>
                  </a:moveTo>
                  <a:lnTo>
                    <a:pt x="0" y="26797"/>
                  </a:lnTo>
                  <a:lnTo>
                    <a:pt x="0" y="97358"/>
                  </a:lnTo>
                  <a:lnTo>
                    <a:pt x="12395" y="97358"/>
                  </a:lnTo>
                  <a:lnTo>
                    <a:pt x="12395" y="26797"/>
                  </a:lnTo>
                  <a:close/>
                </a:path>
                <a:path w="12700" h="97789">
                  <a:moveTo>
                    <a:pt x="12395" y="0"/>
                  </a:moveTo>
                  <a:lnTo>
                    <a:pt x="0" y="0"/>
                  </a:lnTo>
                  <a:lnTo>
                    <a:pt x="0" y="13741"/>
                  </a:lnTo>
                  <a:lnTo>
                    <a:pt x="12395" y="1374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2398" y="1906766"/>
              <a:ext cx="919066" cy="7263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280481" y="2073493"/>
            <a:ext cx="853597" cy="444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422976" y="1781835"/>
            <a:ext cx="1147445" cy="889635"/>
            <a:chOff x="6422976" y="1781835"/>
            <a:chExt cx="1147445" cy="889635"/>
          </a:xfrm>
        </p:grpSpPr>
        <p:sp>
          <p:nvSpPr>
            <p:cNvPr id="12" name="object 12"/>
            <p:cNvSpPr/>
            <p:nvPr/>
          </p:nvSpPr>
          <p:spPr>
            <a:xfrm>
              <a:off x="6422974" y="2376347"/>
              <a:ext cx="295910" cy="295275"/>
            </a:xfrm>
            <a:custGeom>
              <a:avLst/>
              <a:gdLst/>
              <a:ahLst/>
              <a:cxnLst/>
              <a:rect l="l" t="t" r="r" b="b"/>
              <a:pathLst>
                <a:path w="295909" h="295275">
                  <a:moveTo>
                    <a:pt x="295579" y="2908"/>
                  </a:moveTo>
                  <a:lnTo>
                    <a:pt x="292658" y="0"/>
                  </a:lnTo>
                  <a:lnTo>
                    <a:pt x="285267" y="0"/>
                  </a:lnTo>
                  <a:lnTo>
                    <a:pt x="282206" y="0"/>
                  </a:lnTo>
                  <a:lnTo>
                    <a:pt x="282206" y="13322"/>
                  </a:lnTo>
                  <a:lnTo>
                    <a:pt x="282206" y="281381"/>
                  </a:lnTo>
                  <a:lnTo>
                    <a:pt x="13373" y="281381"/>
                  </a:lnTo>
                  <a:lnTo>
                    <a:pt x="13373" y="13322"/>
                  </a:lnTo>
                  <a:lnTo>
                    <a:pt x="282206" y="13322"/>
                  </a:lnTo>
                  <a:lnTo>
                    <a:pt x="282206" y="0"/>
                  </a:lnTo>
                  <a:lnTo>
                    <a:pt x="10299" y="0"/>
                  </a:lnTo>
                  <a:lnTo>
                    <a:pt x="2921" y="0"/>
                  </a:lnTo>
                  <a:lnTo>
                    <a:pt x="0" y="2908"/>
                  </a:lnTo>
                  <a:lnTo>
                    <a:pt x="0" y="10274"/>
                  </a:lnTo>
                  <a:lnTo>
                    <a:pt x="0" y="284365"/>
                  </a:lnTo>
                  <a:lnTo>
                    <a:pt x="0" y="291731"/>
                  </a:lnTo>
                  <a:lnTo>
                    <a:pt x="2921" y="294703"/>
                  </a:lnTo>
                  <a:lnTo>
                    <a:pt x="10299" y="294703"/>
                  </a:lnTo>
                  <a:lnTo>
                    <a:pt x="285267" y="294703"/>
                  </a:lnTo>
                  <a:lnTo>
                    <a:pt x="292658" y="294703"/>
                  </a:lnTo>
                  <a:lnTo>
                    <a:pt x="295579" y="291731"/>
                  </a:lnTo>
                  <a:lnTo>
                    <a:pt x="295579" y="284365"/>
                  </a:lnTo>
                  <a:lnTo>
                    <a:pt x="295579" y="10274"/>
                  </a:lnTo>
                  <a:lnTo>
                    <a:pt x="295579" y="2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01466" y="2244256"/>
              <a:ext cx="88870" cy="100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04482" y="2011628"/>
              <a:ext cx="346710" cy="379095"/>
            </a:xfrm>
            <a:custGeom>
              <a:avLst/>
              <a:gdLst/>
              <a:ahLst/>
              <a:cxnLst/>
              <a:rect l="l" t="t" r="r" b="b"/>
              <a:pathLst>
                <a:path w="346709" h="379094">
                  <a:moveTo>
                    <a:pt x="275805" y="303466"/>
                  </a:moveTo>
                  <a:lnTo>
                    <a:pt x="273850" y="296379"/>
                  </a:lnTo>
                  <a:lnTo>
                    <a:pt x="270230" y="294157"/>
                  </a:lnTo>
                  <a:lnTo>
                    <a:pt x="2095" y="365823"/>
                  </a:lnTo>
                  <a:lnTo>
                    <a:pt x="0" y="369430"/>
                  </a:lnTo>
                  <a:lnTo>
                    <a:pt x="1955" y="376656"/>
                  </a:lnTo>
                  <a:lnTo>
                    <a:pt x="5575" y="378739"/>
                  </a:lnTo>
                  <a:lnTo>
                    <a:pt x="273710" y="307073"/>
                  </a:lnTo>
                  <a:lnTo>
                    <a:pt x="275805" y="303466"/>
                  </a:lnTo>
                  <a:close/>
                </a:path>
                <a:path w="346709" h="379094">
                  <a:moveTo>
                    <a:pt x="346710" y="2921"/>
                  </a:moveTo>
                  <a:lnTo>
                    <a:pt x="343776" y="0"/>
                  </a:lnTo>
                  <a:lnTo>
                    <a:pt x="336397" y="0"/>
                  </a:lnTo>
                  <a:lnTo>
                    <a:pt x="333336" y="2921"/>
                  </a:lnTo>
                  <a:lnTo>
                    <a:pt x="333336" y="208749"/>
                  </a:lnTo>
                  <a:lnTo>
                    <a:pt x="336397" y="211658"/>
                  </a:lnTo>
                  <a:lnTo>
                    <a:pt x="343776" y="211658"/>
                  </a:lnTo>
                  <a:lnTo>
                    <a:pt x="346710" y="208749"/>
                  </a:lnTo>
                  <a:lnTo>
                    <a:pt x="346710" y="2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8995" y="2367863"/>
              <a:ext cx="268420" cy="301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1439" y="1952332"/>
              <a:ext cx="408305" cy="393065"/>
            </a:xfrm>
            <a:custGeom>
              <a:avLst/>
              <a:gdLst/>
              <a:ahLst/>
              <a:cxnLst/>
              <a:rect l="l" t="t" r="r" b="b"/>
              <a:pathLst>
                <a:path w="408304" h="393064">
                  <a:moveTo>
                    <a:pt x="108356" y="58051"/>
                  </a:moveTo>
                  <a:lnTo>
                    <a:pt x="92494" y="18605"/>
                  </a:lnTo>
                  <a:lnTo>
                    <a:pt x="89700" y="16256"/>
                  </a:lnTo>
                  <a:lnTo>
                    <a:pt x="89700" y="60274"/>
                  </a:lnTo>
                  <a:lnTo>
                    <a:pt x="89052" y="72123"/>
                  </a:lnTo>
                  <a:lnTo>
                    <a:pt x="67957" y="106222"/>
                  </a:lnTo>
                  <a:lnTo>
                    <a:pt x="53771" y="109156"/>
                  </a:lnTo>
                  <a:lnTo>
                    <a:pt x="46812" y="108483"/>
                  </a:lnTo>
                  <a:lnTo>
                    <a:pt x="19392" y="70421"/>
                  </a:lnTo>
                  <a:lnTo>
                    <a:pt x="18669" y="58051"/>
                  </a:lnTo>
                  <a:lnTo>
                    <a:pt x="19367" y="46012"/>
                  </a:lnTo>
                  <a:lnTo>
                    <a:pt x="40259" y="11150"/>
                  </a:lnTo>
                  <a:lnTo>
                    <a:pt x="53632" y="8470"/>
                  </a:lnTo>
                  <a:lnTo>
                    <a:pt x="61125" y="9144"/>
                  </a:lnTo>
                  <a:lnTo>
                    <a:pt x="89001" y="47409"/>
                  </a:lnTo>
                  <a:lnTo>
                    <a:pt x="89700" y="60274"/>
                  </a:lnTo>
                  <a:lnTo>
                    <a:pt x="89700" y="16256"/>
                  </a:lnTo>
                  <a:lnTo>
                    <a:pt x="84264" y="11684"/>
                  </a:lnTo>
                  <a:lnTo>
                    <a:pt x="78435" y="8470"/>
                  </a:lnTo>
                  <a:lnTo>
                    <a:pt x="75285" y="6731"/>
                  </a:lnTo>
                  <a:lnTo>
                    <a:pt x="65570" y="3759"/>
                  </a:lnTo>
                  <a:lnTo>
                    <a:pt x="55156" y="2768"/>
                  </a:lnTo>
                  <a:lnTo>
                    <a:pt x="44691" y="3632"/>
                  </a:lnTo>
                  <a:lnTo>
                    <a:pt x="10109" y="25412"/>
                  </a:lnTo>
                  <a:lnTo>
                    <a:pt x="0" y="58331"/>
                  </a:lnTo>
                  <a:lnTo>
                    <a:pt x="927" y="69850"/>
                  </a:lnTo>
                  <a:lnTo>
                    <a:pt x="23736" y="105918"/>
                  </a:lnTo>
                  <a:lnTo>
                    <a:pt x="53911" y="114719"/>
                  </a:lnTo>
                  <a:lnTo>
                    <a:pt x="64770" y="113715"/>
                  </a:lnTo>
                  <a:lnTo>
                    <a:pt x="99377" y="90055"/>
                  </a:lnTo>
                  <a:lnTo>
                    <a:pt x="108356" y="58331"/>
                  </a:lnTo>
                  <a:lnTo>
                    <a:pt x="108356" y="58051"/>
                  </a:lnTo>
                  <a:close/>
                </a:path>
                <a:path w="408304" h="393064">
                  <a:moveTo>
                    <a:pt x="186372" y="338035"/>
                  </a:moveTo>
                  <a:lnTo>
                    <a:pt x="183451" y="335127"/>
                  </a:lnTo>
                  <a:lnTo>
                    <a:pt x="74104" y="335127"/>
                  </a:lnTo>
                  <a:lnTo>
                    <a:pt x="71183" y="338035"/>
                  </a:lnTo>
                  <a:lnTo>
                    <a:pt x="71183" y="345401"/>
                  </a:lnTo>
                  <a:lnTo>
                    <a:pt x="74104" y="348449"/>
                  </a:lnTo>
                  <a:lnTo>
                    <a:pt x="183451" y="348449"/>
                  </a:lnTo>
                  <a:lnTo>
                    <a:pt x="186372" y="345401"/>
                  </a:lnTo>
                  <a:lnTo>
                    <a:pt x="186372" y="338035"/>
                  </a:lnTo>
                  <a:close/>
                </a:path>
                <a:path w="408304" h="393064">
                  <a:moveTo>
                    <a:pt x="213118" y="83324"/>
                  </a:moveTo>
                  <a:lnTo>
                    <a:pt x="210337" y="82765"/>
                  </a:lnTo>
                  <a:lnTo>
                    <a:pt x="207543" y="89293"/>
                  </a:lnTo>
                  <a:lnTo>
                    <a:pt x="204762" y="94157"/>
                  </a:lnTo>
                  <a:lnTo>
                    <a:pt x="199047" y="100406"/>
                  </a:lnTo>
                  <a:lnTo>
                    <a:pt x="195986" y="102489"/>
                  </a:lnTo>
                  <a:lnTo>
                    <a:pt x="189026" y="104990"/>
                  </a:lnTo>
                  <a:lnTo>
                    <a:pt x="183172" y="105549"/>
                  </a:lnTo>
                  <a:lnTo>
                    <a:pt x="159486" y="105549"/>
                  </a:lnTo>
                  <a:lnTo>
                    <a:pt x="149466" y="97624"/>
                  </a:lnTo>
                  <a:lnTo>
                    <a:pt x="149466" y="19570"/>
                  </a:lnTo>
                  <a:lnTo>
                    <a:pt x="162140" y="8051"/>
                  </a:lnTo>
                  <a:lnTo>
                    <a:pt x="167982" y="8191"/>
                  </a:lnTo>
                  <a:lnTo>
                    <a:pt x="167982" y="5130"/>
                  </a:lnTo>
                  <a:lnTo>
                    <a:pt x="117843" y="5130"/>
                  </a:lnTo>
                  <a:lnTo>
                    <a:pt x="117843" y="8191"/>
                  </a:lnTo>
                  <a:lnTo>
                    <a:pt x="126199" y="8191"/>
                  </a:lnTo>
                  <a:lnTo>
                    <a:pt x="129400" y="9296"/>
                  </a:lnTo>
                  <a:lnTo>
                    <a:pt x="133019" y="13322"/>
                  </a:lnTo>
                  <a:lnTo>
                    <a:pt x="133858" y="17487"/>
                  </a:lnTo>
                  <a:lnTo>
                    <a:pt x="133858" y="99441"/>
                  </a:lnTo>
                  <a:lnTo>
                    <a:pt x="133299" y="103327"/>
                  </a:lnTo>
                  <a:lnTo>
                    <a:pt x="130098" y="107911"/>
                  </a:lnTo>
                  <a:lnTo>
                    <a:pt x="126758" y="109435"/>
                  </a:lnTo>
                  <a:lnTo>
                    <a:pt x="117843" y="109435"/>
                  </a:lnTo>
                  <a:lnTo>
                    <a:pt x="117843" y="112356"/>
                  </a:lnTo>
                  <a:lnTo>
                    <a:pt x="203644" y="112356"/>
                  </a:lnTo>
                  <a:lnTo>
                    <a:pt x="213118" y="83324"/>
                  </a:lnTo>
                  <a:close/>
                </a:path>
                <a:path w="408304" h="393064">
                  <a:moveTo>
                    <a:pt x="248780" y="5689"/>
                  </a:moveTo>
                  <a:lnTo>
                    <a:pt x="247942" y="3886"/>
                  </a:lnTo>
                  <a:lnTo>
                    <a:pt x="246265" y="2349"/>
                  </a:lnTo>
                  <a:lnTo>
                    <a:pt x="244741" y="825"/>
                  </a:lnTo>
                  <a:lnTo>
                    <a:pt x="242785" y="0"/>
                  </a:lnTo>
                  <a:lnTo>
                    <a:pt x="238188" y="0"/>
                  </a:lnTo>
                  <a:lnTo>
                    <a:pt x="236245" y="825"/>
                  </a:lnTo>
                  <a:lnTo>
                    <a:pt x="232905" y="3886"/>
                  </a:lnTo>
                  <a:lnTo>
                    <a:pt x="232206" y="5689"/>
                  </a:lnTo>
                  <a:lnTo>
                    <a:pt x="232206" y="10134"/>
                  </a:lnTo>
                  <a:lnTo>
                    <a:pt x="233045" y="12077"/>
                  </a:lnTo>
                  <a:lnTo>
                    <a:pt x="236245" y="15265"/>
                  </a:lnTo>
                  <a:lnTo>
                    <a:pt x="238188" y="15963"/>
                  </a:lnTo>
                  <a:lnTo>
                    <a:pt x="242785" y="15963"/>
                  </a:lnTo>
                  <a:lnTo>
                    <a:pt x="244741" y="15265"/>
                  </a:lnTo>
                  <a:lnTo>
                    <a:pt x="246265" y="13601"/>
                  </a:lnTo>
                  <a:lnTo>
                    <a:pt x="247942" y="12077"/>
                  </a:lnTo>
                  <a:lnTo>
                    <a:pt x="248780" y="10134"/>
                  </a:lnTo>
                  <a:lnTo>
                    <a:pt x="248780" y="5689"/>
                  </a:lnTo>
                  <a:close/>
                </a:path>
                <a:path w="408304" h="393064">
                  <a:moveTo>
                    <a:pt x="258673" y="109435"/>
                  </a:moveTo>
                  <a:lnTo>
                    <a:pt x="255041" y="109435"/>
                  </a:lnTo>
                  <a:lnTo>
                    <a:pt x="252679" y="109156"/>
                  </a:lnTo>
                  <a:lnTo>
                    <a:pt x="251282" y="108318"/>
                  </a:lnTo>
                  <a:lnTo>
                    <a:pt x="250037" y="107632"/>
                  </a:lnTo>
                  <a:lnTo>
                    <a:pt x="248920" y="106514"/>
                  </a:lnTo>
                  <a:lnTo>
                    <a:pt x="248221" y="104990"/>
                  </a:lnTo>
                  <a:lnTo>
                    <a:pt x="247662" y="103466"/>
                  </a:lnTo>
                  <a:lnTo>
                    <a:pt x="247243" y="100545"/>
                  </a:lnTo>
                  <a:lnTo>
                    <a:pt x="247243" y="48323"/>
                  </a:lnTo>
                  <a:lnTo>
                    <a:pt x="247243" y="37769"/>
                  </a:lnTo>
                  <a:lnTo>
                    <a:pt x="243624" y="37769"/>
                  </a:lnTo>
                  <a:lnTo>
                    <a:pt x="221195" y="46659"/>
                  </a:lnTo>
                  <a:lnTo>
                    <a:pt x="222313" y="49580"/>
                  </a:lnTo>
                  <a:lnTo>
                    <a:pt x="224396" y="48742"/>
                  </a:lnTo>
                  <a:lnTo>
                    <a:pt x="226352" y="48323"/>
                  </a:lnTo>
                  <a:lnTo>
                    <a:pt x="229273" y="48323"/>
                  </a:lnTo>
                  <a:lnTo>
                    <a:pt x="230390" y="48602"/>
                  </a:lnTo>
                  <a:lnTo>
                    <a:pt x="233730" y="60274"/>
                  </a:lnTo>
                  <a:lnTo>
                    <a:pt x="233718" y="100545"/>
                  </a:lnTo>
                  <a:lnTo>
                    <a:pt x="225933" y="109435"/>
                  </a:lnTo>
                  <a:lnTo>
                    <a:pt x="222313" y="109435"/>
                  </a:lnTo>
                  <a:lnTo>
                    <a:pt x="222313" y="112356"/>
                  </a:lnTo>
                  <a:lnTo>
                    <a:pt x="258673" y="112356"/>
                  </a:lnTo>
                  <a:lnTo>
                    <a:pt x="258673" y="109435"/>
                  </a:lnTo>
                  <a:close/>
                </a:path>
                <a:path w="408304" h="393064">
                  <a:moveTo>
                    <a:pt x="303796" y="342201"/>
                  </a:moveTo>
                  <a:lnTo>
                    <a:pt x="290055" y="304431"/>
                  </a:lnTo>
                  <a:lnTo>
                    <a:pt x="290055" y="343598"/>
                  </a:lnTo>
                  <a:lnTo>
                    <a:pt x="289521" y="351116"/>
                  </a:lnTo>
                  <a:lnTo>
                    <a:pt x="262864" y="380860"/>
                  </a:lnTo>
                  <a:lnTo>
                    <a:pt x="255739" y="381508"/>
                  </a:lnTo>
                  <a:lnTo>
                    <a:pt x="248640" y="380885"/>
                  </a:lnTo>
                  <a:lnTo>
                    <a:pt x="221996" y="352069"/>
                  </a:lnTo>
                  <a:lnTo>
                    <a:pt x="221335" y="343598"/>
                  </a:lnTo>
                  <a:lnTo>
                    <a:pt x="221983" y="333438"/>
                  </a:lnTo>
                  <a:lnTo>
                    <a:pt x="249034" y="303504"/>
                  </a:lnTo>
                  <a:lnTo>
                    <a:pt x="255879" y="302907"/>
                  </a:lnTo>
                  <a:lnTo>
                    <a:pt x="262572" y="302907"/>
                  </a:lnTo>
                  <a:lnTo>
                    <a:pt x="289979" y="333438"/>
                  </a:lnTo>
                  <a:lnTo>
                    <a:pt x="290055" y="343598"/>
                  </a:lnTo>
                  <a:lnTo>
                    <a:pt x="290055" y="304431"/>
                  </a:lnTo>
                  <a:lnTo>
                    <a:pt x="255879" y="291795"/>
                  </a:lnTo>
                  <a:lnTo>
                    <a:pt x="245719" y="292646"/>
                  </a:lnTo>
                  <a:lnTo>
                    <a:pt x="211035" y="321894"/>
                  </a:lnTo>
                  <a:lnTo>
                    <a:pt x="207683" y="352069"/>
                  </a:lnTo>
                  <a:lnTo>
                    <a:pt x="209638" y="360121"/>
                  </a:lnTo>
                  <a:lnTo>
                    <a:pt x="236131" y="388734"/>
                  </a:lnTo>
                  <a:lnTo>
                    <a:pt x="255739" y="392480"/>
                  </a:lnTo>
                  <a:lnTo>
                    <a:pt x="264515" y="392480"/>
                  </a:lnTo>
                  <a:lnTo>
                    <a:pt x="272592" y="390537"/>
                  </a:lnTo>
                  <a:lnTo>
                    <a:pt x="287642" y="382485"/>
                  </a:lnTo>
                  <a:lnTo>
                    <a:pt x="288620" y="381508"/>
                  </a:lnTo>
                  <a:lnTo>
                    <a:pt x="293497" y="376643"/>
                  </a:lnTo>
                  <a:lnTo>
                    <a:pt x="297675" y="368871"/>
                  </a:lnTo>
                  <a:lnTo>
                    <a:pt x="300329" y="362775"/>
                  </a:lnTo>
                  <a:lnTo>
                    <a:pt x="302247" y="356336"/>
                  </a:lnTo>
                  <a:lnTo>
                    <a:pt x="303415" y="349542"/>
                  </a:lnTo>
                  <a:lnTo>
                    <a:pt x="303796" y="342201"/>
                  </a:lnTo>
                  <a:close/>
                </a:path>
                <a:path w="408304" h="393064">
                  <a:moveTo>
                    <a:pt x="381939" y="379285"/>
                  </a:moveTo>
                  <a:lnTo>
                    <a:pt x="332498" y="379285"/>
                  </a:lnTo>
                  <a:lnTo>
                    <a:pt x="332498" y="293598"/>
                  </a:lnTo>
                  <a:lnTo>
                    <a:pt x="319125" y="293598"/>
                  </a:lnTo>
                  <a:lnTo>
                    <a:pt x="319125" y="390817"/>
                  </a:lnTo>
                  <a:lnTo>
                    <a:pt x="381939" y="390817"/>
                  </a:lnTo>
                  <a:lnTo>
                    <a:pt x="381939" y="379285"/>
                  </a:lnTo>
                  <a:close/>
                </a:path>
                <a:path w="408304" h="393064">
                  <a:moveTo>
                    <a:pt x="407847" y="320395"/>
                  </a:moveTo>
                  <a:lnTo>
                    <a:pt x="395452" y="320395"/>
                  </a:lnTo>
                  <a:lnTo>
                    <a:pt x="395452" y="390817"/>
                  </a:lnTo>
                  <a:lnTo>
                    <a:pt x="407847" y="390817"/>
                  </a:lnTo>
                  <a:lnTo>
                    <a:pt x="407847" y="320395"/>
                  </a:lnTo>
                  <a:close/>
                </a:path>
                <a:path w="408304" h="393064">
                  <a:moveTo>
                    <a:pt x="407847" y="293598"/>
                  </a:moveTo>
                  <a:lnTo>
                    <a:pt x="395452" y="293598"/>
                  </a:lnTo>
                  <a:lnTo>
                    <a:pt x="395452" y="307340"/>
                  </a:lnTo>
                  <a:lnTo>
                    <a:pt x="407847" y="307340"/>
                  </a:lnTo>
                  <a:lnTo>
                    <a:pt x="407847" y="293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48601" y="1833916"/>
              <a:ext cx="96090" cy="1236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73966" y="2146407"/>
              <a:ext cx="96090" cy="1236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93399" y="1781835"/>
              <a:ext cx="96090" cy="1236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66255" y="2116432"/>
              <a:ext cx="73025" cy="100330"/>
            </a:xfrm>
            <a:custGeom>
              <a:avLst/>
              <a:gdLst/>
              <a:ahLst/>
              <a:cxnLst/>
              <a:rect l="l" t="t" r="r" b="b"/>
              <a:pathLst>
                <a:path w="73025" h="100330">
                  <a:moveTo>
                    <a:pt x="72722" y="48104"/>
                  </a:moveTo>
                  <a:lnTo>
                    <a:pt x="68613" y="68450"/>
                  </a:lnTo>
                  <a:lnTo>
                    <a:pt x="57400" y="85047"/>
                  </a:lnTo>
                  <a:lnTo>
                    <a:pt x="40754" y="96227"/>
                  </a:lnTo>
                  <a:lnTo>
                    <a:pt x="20347" y="100324"/>
                  </a:lnTo>
                  <a:lnTo>
                    <a:pt x="0" y="96227"/>
                  </a:lnTo>
                </a:path>
                <a:path w="73025" h="100330">
                  <a:moveTo>
                    <a:pt x="40754" y="0"/>
                  </a:moveTo>
                  <a:lnTo>
                    <a:pt x="57400" y="11212"/>
                  </a:lnTo>
                  <a:lnTo>
                    <a:pt x="68613" y="27816"/>
                  </a:lnTo>
                  <a:lnTo>
                    <a:pt x="72722" y="48104"/>
                  </a:lnTo>
                </a:path>
              </a:pathLst>
            </a:custGeom>
            <a:ln w="2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7769" y="2163425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2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56097" y="2158425"/>
              <a:ext cx="60960" cy="12065"/>
            </a:xfrm>
            <a:custGeom>
              <a:avLst/>
              <a:gdLst/>
              <a:ahLst/>
              <a:cxnLst/>
              <a:rect l="l" t="t" r="r" b="b"/>
              <a:pathLst>
                <a:path w="60959" h="12064">
                  <a:moveTo>
                    <a:pt x="60360" y="0"/>
                  </a:moveTo>
                  <a:lnTo>
                    <a:pt x="0" y="0"/>
                  </a:lnTo>
                  <a:lnTo>
                    <a:pt x="0" y="11666"/>
                  </a:lnTo>
                  <a:lnTo>
                    <a:pt x="60360" y="11666"/>
                  </a:lnTo>
                  <a:lnTo>
                    <a:pt x="6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85716" y="2855446"/>
            <a:ext cx="833119" cy="720090"/>
            <a:chOff x="5885716" y="2855446"/>
            <a:chExt cx="833119" cy="720090"/>
          </a:xfrm>
        </p:grpSpPr>
        <p:sp>
          <p:nvSpPr>
            <p:cNvPr id="24" name="object 24"/>
            <p:cNvSpPr/>
            <p:nvPr/>
          </p:nvSpPr>
          <p:spPr>
            <a:xfrm>
              <a:off x="6007735" y="2855455"/>
              <a:ext cx="711200" cy="688340"/>
            </a:xfrm>
            <a:custGeom>
              <a:avLst/>
              <a:gdLst/>
              <a:ahLst/>
              <a:cxnLst/>
              <a:rect l="l" t="t" r="r" b="b"/>
              <a:pathLst>
                <a:path w="711200" h="688339">
                  <a:moveTo>
                    <a:pt x="695210" y="502894"/>
                  </a:moveTo>
                  <a:lnTo>
                    <a:pt x="691870" y="489572"/>
                  </a:lnTo>
                  <a:lnTo>
                    <a:pt x="0" y="674382"/>
                  </a:lnTo>
                  <a:lnTo>
                    <a:pt x="3340" y="687717"/>
                  </a:lnTo>
                  <a:lnTo>
                    <a:pt x="695210" y="502894"/>
                  </a:lnTo>
                  <a:close/>
                </a:path>
                <a:path w="711200" h="688339">
                  <a:moveTo>
                    <a:pt x="710679" y="2984"/>
                  </a:moveTo>
                  <a:lnTo>
                    <a:pt x="707618" y="0"/>
                  </a:lnTo>
                  <a:lnTo>
                    <a:pt x="700227" y="0"/>
                  </a:lnTo>
                  <a:lnTo>
                    <a:pt x="697306" y="2984"/>
                  </a:lnTo>
                  <a:lnTo>
                    <a:pt x="697306" y="531164"/>
                  </a:lnTo>
                  <a:lnTo>
                    <a:pt x="700227" y="534149"/>
                  </a:lnTo>
                  <a:lnTo>
                    <a:pt x="707618" y="534149"/>
                  </a:lnTo>
                  <a:lnTo>
                    <a:pt x="710679" y="531164"/>
                  </a:lnTo>
                  <a:lnTo>
                    <a:pt x="710679" y="2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85716" y="3492288"/>
              <a:ext cx="155137" cy="828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967907" y="3114133"/>
            <a:ext cx="1050290" cy="807720"/>
            <a:chOff x="3967907" y="3114133"/>
            <a:chExt cx="1050290" cy="807720"/>
          </a:xfrm>
        </p:grpSpPr>
        <p:sp>
          <p:nvSpPr>
            <p:cNvPr id="27" name="object 27"/>
            <p:cNvSpPr/>
            <p:nvPr/>
          </p:nvSpPr>
          <p:spPr>
            <a:xfrm>
              <a:off x="3967899" y="3402990"/>
              <a:ext cx="1050290" cy="518795"/>
            </a:xfrm>
            <a:custGeom>
              <a:avLst/>
              <a:gdLst/>
              <a:ahLst/>
              <a:cxnLst/>
              <a:rect l="l" t="t" r="r" b="b"/>
              <a:pathLst>
                <a:path w="1050289" h="518795">
                  <a:moveTo>
                    <a:pt x="520407" y="87972"/>
                  </a:moveTo>
                  <a:lnTo>
                    <a:pt x="516788" y="81597"/>
                  </a:lnTo>
                  <a:lnTo>
                    <a:pt x="512610" y="80505"/>
                  </a:lnTo>
                  <a:lnTo>
                    <a:pt x="318960" y="192024"/>
                  </a:lnTo>
                  <a:lnTo>
                    <a:pt x="317042" y="192024"/>
                  </a:lnTo>
                  <a:lnTo>
                    <a:pt x="314109" y="192024"/>
                  </a:lnTo>
                  <a:lnTo>
                    <a:pt x="314109" y="205359"/>
                  </a:lnTo>
                  <a:lnTo>
                    <a:pt x="314109" y="505206"/>
                  </a:lnTo>
                  <a:lnTo>
                    <a:pt x="13373" y="505206"/>
                  </a:lnTo>
                  <a:lnTo>
                    <a:pt x="13373" y="205359"/>
                  </a:lnTo>
                  <a:lnTo>
                    <a:pt x="314109" y="205359"/>
                  </a:lnTo>
                  <a:lnTo>
                    <a:pt x="314109" y="192024"/>
                  </a:lnTo>
                  <a:lnTo>
                    <a:pt x="10312" y="192024"/>
                  </a:lnTo>
                  <a:lnTo>
                    <a:pt x="2921" y="192024"/>
                  </a:lnTo>
                  <a:lnTo>
                    <a:pt x="0" y="195008"/>
                  </a:lnTo>
                  <a:lnTo>
                    <a:pt x="0" y="202374"/>
                  </a:lnTo>
                  <a:lnTo>
                    <a:pt x="0" y="508190"/>
                  </a:lnTo>
                  <a:lnTo>
                    <a:pt x="0" y="515556"/>
                  </a:lnTo>
                  <a:lnTo>
                    <a:pt x="2921" y="518541"/>
                  </a:lnTo>
                  <a:lnTo>
                    <a:pt x="10312" y="518541"/>
                  </a:lnTo>
                  <a:lnTo>
                    <a:pt x="317042" y="518541"/>
                  </a:lnTo>
                  <a:lnTo>
                    <a:pt x="324421" y="518541"/>
                  </a:lnTo>
                  <a:lnTo>
                    <a:pt x="327482" y="515556"/>
                  </a:lnTo>
                  <a:lnTo>
                    <a:pt x="327482" y="508190"/>
                  </a:lnTo>
                  <a:lnTo>
                    <a:pt x="327482" y="202539"/>
                  </a:lnTo>
                  <a:lnTo>
                    <a:pt x="519290" y="92049"/>
                  </a:lnTo>
                  <a:lnTo>
                    <a:pt x="520407" y="87972"/>
                  </a:lnTo>
                  <a:close/>
                </a:path>
                <a:path w="1050289" h="518795">
                  <a:moveTo>
                    <a:pt x="625017" y="68084"/>
                  </a:moveTo>
                  <a:lnTo>
                    <a:pt x="611784" y="64833"/>
                  </a:lnTo>
                  <a:lnTo>
                    <a:pt x="609968" y="73025"/>
                  </a:lnTo>
                  <a:lnTo>
                    <a:pt x="606348" y="79197"/>
                  </a:lnTo>
                  <a:lnTo>
                    <a:pt x="596049" y="87515"/>
                  </a:lnTo>
                  <a:lnTo>
                    <a:pt x="589775" y="89598"/>
                  </a:lnTo>
                  <a:lnTo>
                    <a:pt x="576262" y="89598"/>
                  </a:lnTo>
                  <a:lnTo>
                    <a:pt x="549935" y="57772"/>
                  </a:lnTo>
                  <a:lnTo>
                    <a:pt x="549935" y="43103"/>
                  </a:lnTo>
                  <a:lnTo>
                    <a:pt x="575703" y="11010"/>
                  </a:lnTo>
                  <a:lnTo>
                    <a:pt x="590054" y="11010"/>
                  </a:lnTo>
                  <a:lnTo>
                    <a:pt x="595630" y="12636"/>
                  </a:lnTo>
                  <a:lnTo>
                    <a:pt x="604545" y="19100"/>
                  </a:lnTo>
                  <a:lnTo>
                    <a:pt x="607885" y="24231"/>
                  </a:lnTo>
                  <a:lnTo>
                    <a:pt x="610247" y="31318"/>
                  </a:lnTo>
                  <a:lnTo>
                    <a:pt x="623341" y="28333"/>
                  </a:lnTo>
                  <a:lnTo>
                    <a:pt x="590880" y="469"/>
                  </a:lnTo>
                  <a:lnTo>
                    <a:pt x="583641" y="0"/>
                  </a:lnTo>
                  <a:lnTo>
                    <a:pt x="574725" y="0"/>
                  </a:lnTo>
                  <a:lnTo>
                    <a:pt x="542137" y="23050"/>
                  </a:lnTo>
                  <a:lnTo>
                    <a:pt x="536143" y="49568"/>
                  </a:lnTo>
                  <a:lnTo>
                    <a:pt x="536486" y="56426"/>
                  </a:lnTo>
                  <a:lnTo>
                    <a:pt x="557047" y="94208"/>
                  </a:lnTo>
                  <a:lnTo>
                    <a:pt x="583361" y="100609"/>
                  </a:lnTo>
                  <a:lnTo>
                    <a:pt x="590969" y="100088"/>
                  </a:lnTo>
                  <a:lnTo>
                    <a:pt x="622515" y="75552"/>
                  </a:lnTo>
                  <a:lnTo>
                    <a:pt x="625017" y="68084"/>
                  </a:lnTo>
                  <a:close/>
                </a:path>
                <a:path w="1050289" h="518795">
                  <a:moveTo>
                    <a:pt x="789101" y="166433"/>
                  </a:moveTo>
                  <a:lnTo>
                    <a:pt x="787996" y="162344"/>
                  </a:lnTo>
                  <a:lnTo>
                    <a:pt x="650367" y="83058"/>
                  </a:lnTo>
                  <a:lnTo>
                    <a:pt x="646188" y="84137"/>
                  </a:lnTo>
                  <a:lnTo>
                    <a:pt x="642569" y="90512"/>
                  </a:lnTo>
                  <a:lnTo>
                    <a:pt x="643686" y="94602"/>
                  </a:lnTo>
                  <a:lnTo>
                    <a:pt x="781304" y="173901"/>
                  </a:lnTo>
                  <a:lnTo>
                    <a:pt x="785482" y="172796"/>
                  </a:lnTo>
                  <a:lnTo>
                    <a:pt x="789101" y="166433"/>
                  </a:lnTo>
                  <a:close/>
                </a:path>
                <a:path w="1050289" h="518795">
                  <a:moveTo>
                    <a:pt x="891628" y="221538"/>
                  </a:moveTo>
                  <a:lnTo>
                    <a:pt x="878255" y="218287"/>
                  </a:lnTo>
                  <a:lnTo>
                    <a:pt x="876439" y="226466"/>
                  </a:lnTo>
                  <a:lnTo>
                    <a:pt x="872959" y="232651"/>
                  </a:lnTo>
                  <a:lnTo>
                    <a:pt x="862647" y="240969"/>
                  </a:lnTo>
                  <a:lnTo>
                    <a:pt x="856386" y="243039"/>
                  </a:lnTo>
                  <a:lnTo>
                    <a:pt x="842733" y="243039"/>
                  </a:lnTo>
                  <a:lnTo>
                    <a:pt x="816406" y="211226"/>
                  </a:lnTo>
                  <a:lnTo>
                    <a:pt x="816406" y="196532"/>
                  </a:lnTo>
                  <a:lnTo>
                    <a:pt x="842175" y="164465"/>
                  </a:lnTo>
                  <a:lnTo>
                    <a:pt x="856665" y="164465"/>
                  </a:lnTo>
                  <a:lnTo>
                    <a:pt x="862241" y="166077"/>
                  </a:lnTo>
                  <a:lnTo>
                    <a:pt x="871156" y="172542"/>
                  </a:lnTo>
                  <a:lnTo>
                    <a:pt x="874496" y="177685"/>
                  </a:lnTo>
                  <a:lnTo>
                    <a:pt x="876858" y="184772"/>
                  </a:lnTo>
                  <a:lnTo>
                    <a:pt x="889952" y="181787"/>
                  </a:lnTo>
                  <a:lnTo>
                    <a:pt x="857465" y="153911"/>
                  </a:lnTo>
                  <a:lnTo>
                    <a:pt x="850252" y="153441"/>
                  </a:lnTo>
                  <a:lnTo>
                    <a:pt x="841336" y="153441"/>
                  </a:lnTo>
                  <a:lnTo>
                    <a:pt x="808748" y="176504"/>
                  </a:lnTo>
                  <a:lnTo>
                    <a:pt x="802754" y="203022"/>
                  </a:lnTo>
                  <a:lnTo>
                    <a:pt x="803097" y="209880"/>
                  </a:lnTo>
                  <a:lnTo>
                    <a:pt x="823506" y="247662"/>
                  </a:lnTo>
                  <a:lnTo>
                    <a:pt x="849972" y="254050"/>
                  </a:lnTo>
                  <a:lnTo>
                    <a:pt x="857529" y="253530"/>
                  </a:lnTo>
                  <a:lnTo>
                    <a:pt x="889114" y="229006"/>
                  </a:lnTo>
                  <a:lnTo>
                    <a:pt x="891628" y="221538"/>
                  </a:lnTo>
                  <a:close/>
                </a:path>
                <a:path w="1050289" h="518795">
                  <a:moveTo>
                    <a:pt x="986205" y="155105"/>
                  </a:moveTo>
                  <a:lnTo>
                    <a:pt x="972832" y="155105"/>
                  </a:lnTo>
                  <a:lnTo>
                    <a:pt x="972832" y="195046"/>
                  </a:lnTo>
                  <a:lnTo>
                    <a:pt x="920597" y="195046"/>
                  </a:lnTo>
                  <a:lnTo>
                    <a:pt x="920597" y="155105"/>
                  </a:lnTo>
                  <a:lnTo>
                    <a:pt x="907364" y="155105"/>
                  </a:lnTo>
                  <a:lnTo>
                    <a:pt x="907364" y="252399"/>
                  </a:lnTo>
                  <a:lnTo>
                    <a:pt x="920597" y="252399"/>
                  </a:lnTo>
                  <a:lnTo>
                    <a:pt x="920597" y="206540"/>
                  </a:lnTo>
                  <a:lnTo>
                    <a:pt x="972832" y="206540"/>
                  </a:lnTo>
                  <a:lnTo>
                    <a:pt x="972832" y="252399"/>
                  </a:lnTo>
                  <a:lnTo>
                    <a:pt x="986205" y="252399"/>
                  </a:lnTo>
                  <a:lnTo>
                    <a:pt x="986205" y="155105"/>
                  </a:lnTo>
                  <a:close/>
                </a:path>
                <a:path w="1050289" h="518795">
                  <a:moveTo>
                    <a:pt x="1049870" y="257238"/>
                  </a:moveTo>
                  <a:lnTo>
                    <a:pt x="1048613" y="253339"/>
                  </a:lnTo>
                  <a:lnTo>
                    <a:pt x="1043736" y="247103"/>
                  </a:lnTo>
                  <a:lnTo>
                    <a:pt x="1040257" y="245046"/>
                  </a:lnTo>
                  <a:lnTo>
                    <a:pt x="1035799" y="244055"/>
                  </a:lnTo>
                  <a:lnTo>
                    <a:pt x="1039279" y="242531"/>
                  </a:lnTo>
                  <a:lnTo>
                    <a:pt x="1041781" y="240499"/>
                  </a:lnTo>
                  <a:lnTo>
                    <a:pt x="1045273" y="235343"/>
                  </a:lnTo>
                  <a:lnTo>
                    <a:pt x="1046099" y="232498"/>
                  </a:lnTo>
                  <a:lnTo>
                    <a:pt x="1046099" y="226047"/>
                  </a:lnTo>
                  <a:lnTo>
                    <a:pt x="1028280" y="210489"/>
                  </a:lnTo>
                  <a:lnTo>
                    <a:pt x="1018247" y="210489"/>
                  </a:lnTo>
                  <a:lnTo>
                    <a:pt x="1013371" y="212140"/>
                  </a:lnTo>
                  <a:lnTo>
                    <a:pt x="1005293" y="218706"/>
                  </a:lnTo>
                  <a:lnTo>
                    <a:pt x="1002779" y="223329"/>
                  </a:lnTo>
                  <a:lnTo>
                    <a:pt x="1001674" y="229298"/>
                  </a:lnTo>
                  <a:lnTo>
                    <a:pt x="1010869" y="230886"/>
                  </a:lnTo>
                  <a:lnTo>
                    <a:pt x="1011555" y="226542"/>
                  </a:lnTo>
                  <a:lnTo>
                    <a:pt x="1013091" y="223253"/>
                  </a:lnTo>
                  <a:lnTo>
                    <a:pt x="1017828" y="218909"/>
                  </a:lnTo>
                  <a:lnTo>
                    <a:pt x="1020889" y="217817"/>
                  </a:lnTo>
                  <a:lnTo>
                    <a:pt x="1028001" y="217817"/>
                  </a:lnTo>
                  <a:lnTo>
                    <a:pt x="1031062" y="218897"/>
                  </a:lnTo>
                  <a:lnTo>
                    <a:pt x="1035519" y="223189"/>
                  </a:lnTo>
                  <a:lnTo>
                    <a:pt x="1036777" y="225882"/>
                  </a:lnTo>
                  <a:lnTo>
                    <a:pt x="1036777" y="233286"/>
                  </a:lnTo>
                  <a:lnTo>
                    <a:pt x="1035100" y="236347"/>
                  </a:lnTo>
                  <a:lnTo>
                    <a:pt x="1028827" y="240296"/>
                  </a:lnTo>
                  <a:lnTo>
                    <a:pt x="1025347" y="241287"/>
                  </a:lnTo>
                  <a:lnTo>
                    <a:pt x="1019911" y="241185"/>
                  </a:lnTo>
                  <a:lnTo>
                    <a:pt x="1018946" y="249008"/>
                  </a:lnTo>
                  <a:lnTo>
                    <a:pt x="1023683" y="248018"/>
                  </a:lnTo>
                  <a:lnTo>
                    <a:pt x="1029665" y="248018"/>
                  </a:lnTo>
                  <a:lnTo>
                    <a:pt x="1033145" y="249351"/>
                  </a:lnTo>
                  <a:lnTo>
                    <a:pt x="1038720" y="254660"/>
                  </a:lnTo>
                  <a:lnTo>
                    <a:pt x="1040117" y="258038"/>
                  </a:lnTo>
                  <a:lnTo>
                    <a:pt x="1040117" y="266420"/>
                  </a:lnTo>
                  <a:lnTo>
                    <a:pt x="1038580" y="270027"/>
                  </a:lnTo>
                  <a:lnTo>
                    <a:pt x="1032598" y="275831"/>
                  </a:lnTo>
                  <a:lnTo>
                    <a:pt x="1028966" y="277279"/>
                  </a:lnTo>
                  <a:lnTo>
                    <a:pt x="1021029" y="277279"/>
                  </a:lnTo>
                  <a:lnTo>
                    <a:pt x="1017828" y="276161"/>
                  </a:lnTo>
                  <a:lnTo>
                    <a:pt x="1012812" y="271716"/>
                  </a:lnTo>
                  <a:lnTo>
                    <a:pt x="1010996" y="268071"/>
                  </a:lnTo>
                  <a:lnTo>
                    <a:pt x="1009891" y="263017"/>
                  </a:lnTo>
                  <a:lnTo>
                    <a:pt x="1000696" y="264198"/>
                  </a:lnTo>
                  <a:lnTo>
                    <a:pt x="1001395" y="270243"/>
                  </a:lnTo>
                  <a:lnTo>
                    <a:pt x="1003896" y="275170"/>
                  </a:lnTo>
                  <a:lnTo>
                    <a:pt x="1012532" y="282752"/>
                  </a:lnTo>
                  <a:lnTo>
                    <a:pt x="1017968" y="284657"/>
                  </a:lnTo>
                  <a:lnTo>
                    <a:pt x="1031900" y="284657"/>
                  </a:lnTo>
                  <a:lnTo>
                    <a:pt x="1037882" y="282448"/>
                  </a:lnTo>
                  <a:lnTo>
                    <a:pt x="1047496" y="273646"/>
                  </a:lnTo>
                  <a:lnTo>
                    <a:pt x="1049870" y="268274"/>
                  </a:lnTo>
                  <a:lnTo>
                    <a:pt x="1049870" y="257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99595" y="3114133"/>
              <a:ext cx="96109" cy="1006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3130" y="3238855"/>
              <a:ext cx="48260" cy="143510"/>
            </a:xfrm>
            <a:custGeom>
              <a:avLst/>
              <a:gdLst/>
              <a:ahLst/>
              <a:cxnLst/>
              <a:rect l="l" t="t" r="r" b="b"/>
              <a:pathLst>
                <a:path w="48260" h="143510">
                  <a:moveTo>
                    <a:pt x="13373" y="2984"/>
                  </a:moveTo>
                  <a:lnTo>
                    <a:pt x="10312" y="0"/>
                  </a:lnTo>
                  <a:lnTo>
                    <a:pt x="2921" y="0"/>
                  </a:lnTo>
                  <a:lnTo>
                    <a:pt x="0" y="2984"/>
                  </a:lnTo>
                  <a:lnTo>
                    <a:pt x="0" y="140246"/>
                  </a:lnTo>
                  <a:lnTo>
                    <a:pt x="2921" y="143230"/>
                  </a:lnTo>
                  <a:lnTo>
                    <a:pt x="10312" y="143230"/>
                  </a:lnTo>
                  <a:lnTo>
                    <a:pt x="13373" y="140246"/>
                  </a:lnTo>
                  <a:lnTo>
                    <a:pt x="13373" y="2984"/>
                  </a:lnTo>
                  <a:close/>
                </a:path>
                <a:path w="48260" h="143510">
                  <a:moveTo>
                    <a:pt x="48196" y="2984"/>
                  </a:moveTo>
                  <a:lnTo>
                    <a:pt x="45135" y="0"/>
                  </a:lnTo>
                  <a:lnTo>
                    <a:pt x="37744" y="0"/>
                  </a:lnTo>
                  <a:lnTo>
                    <a:pt x="34823" y="2984"/>
                  </a:lnTo>
                  <a:lnTo>
                    <a:pt x="34823" y="140246"/>
                  </a:lnTo>
                  <a:lnTo>
                    <a:pt x="37744" y="143230"/>
                  </a:lnTo>
                  <a:lnTo>
                    <a:pt x="45135" y="143230"/>
                  </a:lnTo>
                  <a:lnTo>
                    <a:pt x="48196" y="140246"/>
                  </a:lnTo>
                  <a:lnTo>
                    <a:pt x="48196" y="2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493877" y="3746684"/>
            <a:ext cx="294614" cy="150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1269" y="3759961"/>
            <a:ext cx="88034" cy="85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9427" y="3743920"/>
            <a:ext cx="465383" cy="11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6444" y="3759961"/>
            <a:ext cx="88034" cy="85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F48274D6-5CF6-FA4E-88E1-FEC04DB0D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9517" y="687770"/>
            <a:ext cx="37480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Carboxylic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acids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988010"/>
            <a:ext cx="586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General </a:t>
            </a:r>
            <a:r>
              <a:rPr spc="-15" dirty="0"/>
              <a:t>Physical</a:t>
            </a:r>
            <a:r>
              <a:rPr spc="-60" dirty="0"/>
              <a:t> </a:t>
            </a:r>
            <a:r>
              <a:rPr spc="-5" dirty="0"/>
              <a:t>Properties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56424"/>
            <a:ext cx="8080375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spc="-5" dirty="0">
                <a:latin typeface="Calibri"/>
                <a:cs typeface="Calibri"/>
              </a:rPr>
              <a:t>Aldehydes </a:t>
            </a:r>
            <a:r>
              <a:rPr sz="2000" spc="5" dirty="0">
                <a:latin typeface="Calibri"/>
                <a:cs typeface="Calibri"/>
              </a:rPr>
              <a:t>(C</a:t>
            </a:r>
            <a:r>
              <a:rPr sz="1950" spc="7" baseline="-21367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1950" spc="7" baseline="-21367" dirty="0">
                <a:latin typeface="Calibri"/>
                <a:cs typeface="Calibri"/>
              </a:rPr>
              <a:t>11</a:t>
            </a:r>
            <a:r>
              <a:rPr sz="2000" spc="5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ketones </a:t>
            </a:r>
            <a:r>
              <a:rPr sz="2000" spc="5" dirty="0">
                <a:latin typeface="Calibri"/>
                <a:cs typeface="Calibri"/>
              </a:rPr>
              <a:t>(C</a:t>
            </a:r>
            <a:r>
              <a:rPr sz="1950" spc="7" baseline="-21367" dirty="0">
                <a:latin typeface="Calibri"/>
                <a:cs typeface="Calibri"/>
              </a:rPr>
              <a:t>3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1950" spc="7" baseline="-21367" dirty="0">
                <a:latin typeface="Calibri"/>
                <a:cs typeface="Calibri"/>
              </a:rPr>
              <a:t>11</a:t>
            </a:r>
            <a:r>
              <a:rPr sz="2000" spc="5" dirty="0">
                <a:latin typeface="Calibri"/>
                <a:cs typeface="Calibri"/>
              </a:rPr>
              <a:t>)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colourless, </a:t>
            </a:r>
            <a:r>
              <a:rPr sz="2000" dirty="0">
                <a:latin typeface="Calibri"/>
                <a:cs typeface="Calibri"/>
              </a:rPr>
              <a:t>mobile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liquids</a:t>
            </a:r>
            <a:endParaRPr sz="20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spc="-10" dirty="0">
                <a:latin typeface="Calibri"/>
                <a:cs typeface="Calibri"/>
              </a:rPr>
              <a:t>Aldehydes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Ketones </a:t>
            </a:r>
            <a:r>
              <a:rPr sz="2000" dirty="0">
                <a:latin typeface="Calibri"/>
                <a:cs typeface="Calibri"/>
              </a:rPr>
              <a:t>&gt;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1950" spc="7" baseline="-21367" dirty="0">
                <a:latin typeface="Calibri"/>
                <a:cs typeface="Calibri"/>
              </a:rPr>
              <a:t>11</a:t>
            </a:r>
            <a:r>
              <a:rPr sz="1950" spc="450" baseline="-21367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solids</a:t>
            </a:r>
            <a:endParaRPr sz="20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spc="-10" dirty="0">
                <a:latin typeface="Calibri"/>
                <a:cs typeface="Calibri"/>
              </a:rPr>
              <a:t>Aldehydes </a:t>
            </a:r>
            <a:r>
              <a:rPr sz="2000" spc="-5" dirty="0">
                <a:latin typeface="Calibri"/>
                <a:cs typeface="Calibri"/>
              </a:rPr>
              <a:t>(Unpleasant smell), Higher ones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fruity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smell</a:t>
            </a:r>
            <a:endParaRPr sz="20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spc="-15" dirty="0">
                <a:latin typeface="Calibri"/>
                <a:cs typeface="Calibri"/>
              </a:rPr>
              <a:t>ketones </a:t>
            </a:r>
            <a:r>
              <a:rPr sz="2000" spc="-5" dirty="0">
                <a:latin typeface="Calibri"/>
                <a:cs typeface="Calibri"/>
              </a:rPr>
              <a:t>(Pleasant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smell)</a:t>
            </a:r>
            <a:endParaRPr sz="20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000" spc="-5" dirty="0">
                <a:latin typeface="Calibri"/>
                <a:cs typeface="Calibri"/>
              </a:rPr>
              <a:t>Solubility rapidly </a:t>
            </a:r>
            <a:r>
              <a:rPr sz="2000" spc="-10" dirty="0">
                <a:latin typeface="Calibri"/>
                <a:cs typeface="Calibri"/>
              </a:rPr>
              <a:t>falls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rising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5" dirty="0">
                <a:latin typeface="Calibri"/>
                <a:cs typeface="Calibri"/>
              </a:rPr>
              <a:t>wt.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increase </a:t>
            </a:r>
            <a:r>
              <a:rPr sz="2000" spc="-10" dirty="0">
                <a:latin typeface="Calibri"/>
                <a:cs typeface="Calibri"/>
              </a:rPr>
              <a:t>hydrophobic </a:t>
            </a:r>
            <a:r>
              <a:rPr sz="2000" dirty="0">
                <a:latin typeface="Calibri"/>
                <a:cs typeface="Calibri"/>
              </a:rPr>
              <a:t>chain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187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Maiandra GD</vt:lpstr>
      <vt:lpstr>Tw Cen MT</vt:lpstr>
      <vt:lpstr>Droplet</vt:lpstr>
      <vt:lpstr>PowerPoint Presentation</vt:lpstr>
      <vt:lpstr>Carbonyl compounds having the general strutures</vt:lpstr>
      <vt:lpstr>Nomenclature</vt:lpstr>
      <vt:lpstr>Synthesis of Aldehydes and Ketones</vt:lpstr>
      <vt:lpstr>A. From Acid Chlorides</vt:lpstr>
      <vt:lpstr>PowerPoint Presentation</vt:lpstr>
      <vt:lpstr>B. From 1,3-Dithianes</vt:lpstr>
      <vt:lpstr>Carboxylic acids</vt:lpstr>
      <vt:lpstr>General Physical Properties</vt:lpstr>
      <vt:lpstr>Structure of carbonyl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PAVILION</dc:creator>
  <cp:lastModifiedBy>NAGA SUBRAHMANYESWARA SWAMI KARANAM</cp:lastModifiedBy>
  <cp:revision>2</cp:revision>
  <dcterms:created xsi:type="dcterms:W3CDTF">2020-08-23T10:19:22Z</dcterms:created>
  <dcterms:modified xsi:type="dcterms:W3CDTF">2020-08-23T14:46:53Z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2020-08-23T00:00:00Z</vt:filetime>
  </property>
</Properties>
</file>